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1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harts/chart3.xml" ContentType="application/vnd.openxmlformats-officedocument.drawingml.chart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7"/>
  </p:notesMasterIdLst>
  <p:sldIdLst>
    <p:sldId id="336" r:id="rId2"/>
    <p:sldId id="340" r:id="rId3"/>
    <p:sldId id="341" r:id="rId4"/>
    <p:sldId id="339" r:id="rId5"/>
    <p:sldId id="342" r:id="rId6"/>
    <p:sldId id="343" r:id="rId7"/>
    <p:sldId id="344" r:id="rId8"/>
    <p:sldId id="348" r:id="rId9"/>
    <p:sldId id="346" r:id="rId10"/>
    <p:sldId id="347" r:id="rId11"/>
    <p:sldId id="257" r:id="rId12"/>
    <p:sldId id="283" r:id="rId13"/>
    <p:sldId id="284" r:id="rId14"/>
    <p:sldId id="349" r:id="rId15"/>
    <p:sldId id="352" r:id="rId16"/>
    <p:sldId id="351" r:id="rId17"/>
    <p:sldId id="350" r:id="rId18"/>
    <p:sldId id="286" r:id="rId19"/>
    <p:sldId id="314" r:id="rId20"/>
    <p:sldId id="317" r:id="rId21"/>
    <p:sldId id="318" r:id="rId22"/>
    <p:sldId id="319" r:id="rId23"/>
    <p:sldId id="324" r:id="rId24"/>
    <p:sldId id="326" r:id="rId25"/>
    <p:sldId id="327" r:id="rId26"/>
    <p:sldId id="353" r:id="rId27"/>
    <p:sldId id="320" r:id="rId28"/>
    <p:sldId id="287" r:id="rId29"/>
    <p:sldId id="328" r:id="rId30"/>
    <p:sldId id="290" r:id="rId31"/>
    <p:sldId id="262" r:id="rId32"/>
    <p:sldId id="263" r:id="rId33"/>
    <p:sldId id="329" r:id="rId34"/>
    <p:sldId id="308" r:id="rId35"/>
    <p:sldId id="275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676" autoAdjust="0"/>
  </p:normalViewPr>
  <p:slideViewPr>
    <p:cSldViewPr>
      <p:cViewPr varScale="1">
        <p:scale>
          <a:sx n="81" d="100"/>
          <a:sy n="81" d="100"/>
        </p:scale>
        <p:origin x="2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126734691591771E-2"/>
          <c:y val="2.197443061552791E-2"/>
          <c:w val="0.92488077041619055"/>
          <c:h val="0.6355451824797248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491464"/>
        <c:axId val="192491856"/>
        <c:axId val="0"/>
      </c:bar3DChart>
      <c:catAx>
        <c:axId val="192491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192491856"/>
        <c:crosses val="autoZero"/>
        <c:auto val="1"/>
        <c:lblAlgn val="ctr"/>
        <c:lblOffset val="100"/>
        <c:noMultiLvlLbl val="0"/>
      </c:catAx>
      <c:valAx>
        <c:axId val="192491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192491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'По видам АП'!$B$11:$B$39</c:f>
              <c:strCache>
                <c:ptCount val="29"/>
                <c:pt idx="0">
                  <c:v>Адамовский район</c:v>
                </c:pt>
                <c:pt idx="1">
                  <c:v>Акбулакский район</c:v>
                </c:pt>
                <c:pt idx="2">
                  <c:v>Александровский район</c:v>
                </c:pt>
                <c:pt idx="3">
                  <c:v>Асекеевский район</c:v>
                </c:pt>
                <c:pt idx="4">
                  <c:v>Беляевский район</c:v>
                </c:pt>
                <c:pt idx="5">
                  <c:v>Бугурусланский район </c:v>
                </c:pt>
                <c:pt idx="6">
                  <c:v>Бузулукский район</c:v>
                </c:pt>
                <c:pt idx="7">
                  <c:v>Грачевский район</c:v>
                </c:pt>
                <c:pt idx="8">
                  <c:v>Домбаровский </c:v>
                </c:pt>
                <c:pt idx="9">
                  <c:v>Илекский район</c:v>
                </c:pt>
                <c:pt idx="10">
                  <c:v>Кваркенский район</c:v>
                </c:pt>
                <c:pt idx="11">
                  <c:v>Красногвардейский </c:v>
                </c:pt>
                <c:pt idx="12">
                  <c:v>Курманаевский район</c:v>
                </c:pt>
                <c:pt idx="13">
                  <c:v>Матвеевский район</c:v>
                </c:pt>
                <c:pt idx="14">
                  <c:v>Новоорский район</c:v>
                </c:pt>
                <c:pt idx="15">
                  <c:v>Новосергиевский район</c:v>
                </c:pt>
                <c:pt idx="16">
                  <c:v>Октябрьский район</c:v>
                </c:pt>
                <c:pt idx="17">
                  <c:v>Оренбургский район </c:v>
                </c:pt>
                <c:pt idx="18">
                  <c:v>Первомайский район</c:v>
                </c:pt>
                <c:pt idx="19">
                  <c:v>Переволоцкий район</c:v>
                </c:pt>
                <c:pt idx="20">
                  <c:v>Пономаревский район</c:v>
                </c:pt>
                <c:pt idx="21">
                  <c:v>Сакмарский район</c:v>
                </c:pt>
                <c:pt idx="22">
                  <c:v>Саракташский р-он</c:v>
                </c:pt>
                <c:pt idx="23">
                  <c:v>Светлинский район</c:v>
                </c:pt>
                <c:pt idx="24">
                  <c:v>Северный район</c:v>
                </c:pt>
                <c:pt idx="25">
                  <c:v>Ташлинский район</c:v>
                </c:pt>
                <c:pt idx="26">
                  <c:v>Тоцкий район </c:v>
                </c:pt>
                <c:pt idx="27">
                  <c:v>Тюльганский район</c:v>
                </c:pt>
                <c:pt idx="28">
                  <c:v>Шарлыкский район</c:v>
                </c:pt>
              </c:strCache>
            </c:strRef>
          </c:cat>
          <c:val>
            <c:numRef>
              <c:f>'По видам АП'!$C$11:$C$39</c:f>
              <c:numCache>
                <c:formatCode>#,##0</c:formatCode>
                <c:ptCount val="29"/>
                <c:pt idx="0">
                  <c:v>46</c:v>
                </c:pt>
                <c:pt idx="1">
                  <c:v>50</c:v>
                </c:pt>
                <c:pt idx="2">
                  <c:v>38</c:v>
                </c:pt>
                <c:pt idx="3">
                  <c:v>15</c:v>
                </c:pt>
                <c:pt idx="4">
                  <c:v>73</c:v>
                </c:pt>
                <c:pt idx="5">
                  <c:v>22</c:v>
                </c:pt>
                <c:pt idx="6">
                  <c:v>30</c:v>
                </c:pt>
                <c:pt idx="7">
                  <c:v>26</c:v>
                </c:pt>
                <c:pt idx="8">
                  <c:v>44</c:v>
                </c:pt>
                <c:pt idx="9" formatCode="0">
                  <c:v>62</c:v>
                </c:pt>
                <c:pt idx="10">
                  <c:v>175</c:v>
                </c:pt>
                <c:pt idx="11">
                  <c:v>32</c:v>
                </c:pt>
                <c:pt idx="12">
                  <c:v>31</c:v>
                </c:pt>
                <c:pt idx="13">
                  <c:v>56</c:v>
                </c:pt>
                <c:pt idx="14">
                  <c:v>60</c:v>
                </c:pt>
                <c:pt idx="15">
                  <c:v>38</c:v>
                </c:pt>
                <c:pt idx="16">
                  <c:v>33</c:v>
                </c:pt>
                <c:pt idx="17">
                  <c:v>109</c:v>
                </c:pt>
                <c:pt idx="18">
                  <c:v>60</c:v>
                </c:pt>
                <c:pt idx="19">
                  <c:v>131</c:v>
                </c:pt>
                <c:pt idx="20">
                  <c:v>41</c:v>
                </c:pt>
                <c:pt idx="21">
                  <c:v>67</c:v>
                </c:pt>
                <c:pt idx="22">
                  <c:v>238</c:v>
                </c:pt>
                <c:pt idx="23">
                  <c:v>143</c:v>
                </c:pt>
                <c:pt idx="24">
                  <c:v>0</c:v>
                </c:pt>
                <c:pt idx="25">
                  <c:v>122</c:v>
                </c:pt>
                <c:pt idx="26">
                  <c:v>115</c:v>
                </c:pt>
                <c:pt idx="27">
                  <c:v>157</c:v>
                </c:pt>
                <c:pt idx="28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493424"/>
        <c:axId val="192493816"/>
      </c:barChart>
      <c:catAx>
        <c:axId val="192493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2493816"/>
        <c:crosses val="autoZero"/>
        <c:auto val="1"/>
        <c:lblAlgn val="ctr"/>
        <c:lblOffset val="100"/>
        <c:noMultiLvlLbl val="0"/>
      </c:catAx>
      <c:valAx>
        <c:axId val="19249381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92493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сумма наложенных административных штрафов</c:v>
          </c:tx>
          <c:invertIfNegative val="0"/>
          <c:cat>
            <c:strRef>
              <c:f>'По видам АП'!$B$11:$B$39</c:f>
              <c:strCache>
                <c:ptCount val="29"/>
                <c:pt idx="0">
                  <c:v>Адамовский район</c:v>
                </c:pt>
                <c:pt idx="1">
                  <c:v>Акбулакский район</c:v>
                </c:pt>
                <c:pt idx="2">
                  <c:v>Александровский район</c:v>
                </c:pt>
                <c:pt idx="3">
                  <c:v>Асекеевский район</c:v>
                </c:pt>
                <c:pt idx="4">
                  <c:v>Беляевский район</c:v>
                </c:pt>
                <c:pt idx="5">
                  <c:v>Бугурусланский район </c:v>
                </c:pt>
                <c:pt idx="6">
                  <c:v>Бузулукский район</c:v>
                </c:pt>
                <c:pt idx="7">
                  <c:v>Грачевский район</c:v>
                </c:pt>
                <c:pt idx="8">
                  <c:v>Домбаровский </c:v>
                </c:pt>
                <c:pt idx="9">
                  <c:v>Илекский район</c:v>
                </c:pt>
                <c:pt idx="10">
                  <c:v>Кваркенский район</c:v>
                </c:pt>
                <c:pt idx="11">
                  <c:v>Красногвардейский </c:v>
                </c:pt>
                <c:pt idx="12">
                  <c:v>Курманаевский район</c:v>
                </c:pt>
                <c:pt idx="13">
                  <c:v>Матвеевский район</c:v>
                </c:pt>
                <c:pt idx="14">
                  <c:v>Новоорский район</c:v>
                </c:pt>
                <c:pt idx="15">
                  <c:v>Новосергиевский район</c:v>
                </c:pt>
                <c:pt idx="16">
                  <c:v>Октябрьский район</c:v>
                </c:pt>
                <c:pt idx="17">
                  <c:v>Оренбургский район </c:v>
                </c:pt>
                <c:pt idx="18">
                  <c:v>Первомайский район</c:v>
                </c:pt>
                <c:pt idx="19">
                  <c:v>Переволоцкий район</c:v>
                </c:pt>
                <c:pt idx="20">
                  <c:v>Пономаревский район</c:v>
                </c:pt>
                <c:pt idx="21">
                  <c:v>Сакмарский район</c:v>
                </c:pt>
                <c:pt idx="22">
                  <c:v>Саракташский р-он</c:v>
                </c:pt>
                <c:pt idx="23">
                  <c:v>Светлинский район</c:v>
                </c:pt>
                <c:pt idx="24">
                  <c:v>Северный район</c:v>
                </c:pt>
                <c:pt idx="25">
                  <c:v>Ташлинский район</c:v>
                </c:pt>
                <c:pt idx="26">
                  <c:v>Тоцкий район </c:v>
                </c:pt>
                <c:pt idx="27">
                  <c:v>Тюльганский район</c:v>
                </c:pt>
                <c:pt idx="28">
                  <c:v>Шарлыкский район</c:v>
                </c:pt>
              </c:strCache>
            </c:strRef>
          </c:cat>
          <c:val>
            <c:numRef>
              <c:f>'По видам АП'!$C$11:$C$39</c:f>
              <c:numCache>
                <c:formatCode>#,##0</c:formatCode>
                <c:ptCount val="29"/>
                <c:pt idx="0">
                  <c:v>16500</c:v>
                </c:pt>
                <c:pt idx="1">
                  <c:v>500</c:v>
                </c:pt>
                <c:pt idx="2">
                  <c:v>15400</c:v>
                </c:pt>
                <c:pt idx="3">
                  <c:v>5500</c:v>
                </c:pt>
                <c:pt idx="4">
                  <c:v>19800</c:v>
                </c:pt>
                <c:pt idx="5">
                  <c:v>13500</c:v>
                </c:pt>
                <c:pt idx="6">
                  <c:v>4500</c:v>
                </c:pt>
                <c:pt idx="7">
                  <c:v>11200</c:v>
                </c:pt>
                <c:pt idx="8">
                  <c:v>4000</c:v>
                </c:pt>
                <c:pt idx="9">
                  <c:v>5000</c:v>
                </c:pt>
                <c:pt idx="10">
                  <c:v>32500</c:v>
                </c:pt>
                <c:pt idx="11">
                  <c:v>8500</c:v>
                </c:pt>
                <c:pt idx="12">
                  <c:v>7500</c:v>
                </c:pt>
                <c:pt idx="13">
                  <c:v>0</c:v>
                </c:pt>
                <c:pt idx="14">
                  <c:v>500</c:v>
                </c:pt>
                <c:pt idx="15">
                  <c:v>7300</c:v>
                </c:pt>
                <c:pt idx="16">
                  <c:v>4500</c:v>
                </c:pt>
                <c:pt idx="17">
                  <c:v>34700</c:v>
                </c:pt>
                <c:pt idx="18">
                  <c:v>13500</c:v>
                </c:pt>
                <c:pt idx="19">
                  <c:v>21000</c:v>
                </c:pt>
                <c:pt idx="20">
                  <c:v>3500</c:v>
                </c:pt>
                <c:pt idx="21">
                  <c:v>14500</c:v>
                </c:pt>
                <c:pt idx="22">
                  <c:v>12000</c:v>
                </c:pt>
                <c:pt idx="23">
                  <c:v>43750</c:v>
                </c:pt>
                <c:pt idx="24">
                  <c:v>0</c:v>
                </c:pt>
                <c:pt idx="25">
                  <c:v>37550</c:v>
                </c:pt>
                <c:pt idx="26">
                  <c:v>10500</c:v>
                </c:pt>
                <c:pt idx="27">
                  <c:v>31200</c:v>
                </c:pt>
                <c:pt idx="28">
                  <c:v>4900</c:v>
                </c:pt>
              </c:numCache>
            </c:numRef>
          </c:val>
        </c:ser>
        <c:ser>
          <c:idx val="1"/>
          <c:order val="1"/>
          <c:tx>
            <c:v>сумма взысканных административных штрафов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'По видам АП'!$B$11:$B$39</c:f>
              <c:strCache>
                <c:ptCount val="29"/>
                <c:pt idx="0">
                  <c:v>Адамовский район</c:v>
                </c:pt>
                <c:pt idx="1">
                  <c:v>Акбулакский район</c:v>
                </c:pt>
                <c:pt idx="2">
                  <c:v>Александровский район</c:v>
                </c:pt>
                <c:pt idx="3">
                  <c:v>Асекеевский район</c:v>
                </c:pt>
                <c:pt idx="4">
                  <c:v>Беляевский район</c:v>
                </c:pt>
                <c:pt idx="5">
                  <c:v>Бугурусланский район </c:v>
                </c:pt>
                <c:pt idx="6">
                  <c:v>Бузулукский район</c:v>
                </c:pt>
                <c:pt idx="7">
                  <c:v>Грачевский район</c:v>
                </c:pt>
                <c:pt idx="8">
                  <c:v>Домбаровский </c:v>
                </c:pt>
                <c:pt idx="9">
                  <c:v>Илекский район</c:v>
                </c:pt>
                <c:pt idx="10">
                  <c:v>Кваркенский район</c:v>
                </c:pt>
                <c:pt idx="11">
                  <c:v>Красногвардейский </c:v>
                </c:pt>
                <c:pt idx="12">
                  <c:v>Курманаевский район</c:v>
                </c:pt>
                <c:pt idx="13">
                  <c:v>Матвеевский район</c:v>
                </c:pt>
                <c:pt idx="14">
                  <c:v>Новоорский район</c:v>
                </c:pt>
                <c:pt idx="15">
                  <c:v>Новосергиевский район</c:v>
                </c:pt>
                <c:pt idx="16">
                  <c:v>Октябрьский район</c:v>
                </c:pt>
                <c:pt idx="17">
                  <c:v>Оренбургский район </c:v>
                </c:pt>
                <c:pt idx="18">
                  <c:v>Первомайский район</c:v>
                </c:pt>
                <c:pt idx="19">
                  <c:v>Переволоцкий район</c:v>
                </c:pt>
                <c:pt idx="20">
                  <c:v>Пономаревский район</c:v>
                </c:pt>
                <c:pt idx="21">
                  <c:v>Сакмарский район</c:v>
                </c:pt>
                <c:pt idx="22">
                  <c:v>Саракташский р-он</c:v>
                </c:pt>
                <c:pt idx="23">
                  <c:v>Светлинский район</c:v>
                </c:pt>
                <c:pt idx="24">
                  <c:v>Северный район</c:v>
                </c:pt>
                <c:pt idx="25">
                  <c:v>Ташлинский район</c:v>
                </c:pt>
                <c:pt idx="26">
                  <c:v>Тоцкий район </c:v>
                </c:pt>
                <c:pt idx="27">
                  <c:v>Тюльганский район</c:v>
                </c:pt>
                <c:pt idx="28">
                  <c:v>Шарлыкский район</c:v>
                </c:pt>
              </c:strCache>
            </c:strRef>
          </c:cat>
          <c:val>
            <c:numRef>
              <c:f>'По видам АП'!$D$11:$D$39</c:f>
              <c:numCache>
                <c:formatCode>#,##0</c:formatCode>
                <c:ptCount val="29"/>
                <c:pt idx="0">
                  <c:v>4000</c:v>
                </c:pt>
                <c:pt idx="1">
                  <c:v>0</c:v>
                </c:pt>
                <c:pt idx="2">
                  <c:v>8900</c:v>
                </c:pt>
                <c:pt idx="3">
                  <c:v>4500</c:v>
                </c:pt>
                <c:pt idx="4">
                  <c:v>3500</c:v>
                </c:pt>
                <c:pt idx="5">
                  <c:v>13000</c:v>
                </c:pt>
                <c:pt idx="6">
                  <c:v>3000</c:v>
                </c:pt>
                <c:pt idx="7">
                  <c:v>5200</c:v>
                </c:pt>
                <c:pt idx="8">
                  <c:v>1000</c:v>
                </c:pt>
                <c:pt idx="9">
                  <c:v>3000</c:v>
                </c:pt>
                <c:pt idx="10">
                  <c:v>19100</c:v>
                </c:pt>
                <c:pt idx="11">
                  <c:v>4500</c:v>
                </c:pt>
                <c:pt idx="12">
                  <c:v>3000</c:v>
                </c:pt>
                <c:pt idx="13">
                  <c:v>0</c:v>
                </c:pt>
                <c:pt idx="14">
                  <c:v>500</c:v>
                </c:pt>
                <c:pt idx="15">
                  <c:v>1600</c:v>
                </c:pt>
                <c:pt idx="16">
                  <c:v>3500</c:v>
                </c:pt>
                <c:pt idx="17">
                  <c:v>12170</c:v>
                </c:pt>
                <c:pt idx="18">
                  <c:v>1500</c:v>
                </c:pt>
                <c:pt idx="19">
                  <c:v>5500</c:v>
                </c:pt>
                <c:pt idx="20">
                  <c:v>3500</c:v>
                </c:pt>
                <c:pt idx="21">
                  <c:v>5000</c:v>
                </c:pt>
                <c:pt idx="22">
                  <c:v>9000</c:v>
                </c:pt>
                <c:pt idx="23">
                  <c:v>17468</c:v>
                </c:pt>
                <c:pt idx="24">
                  <c:v>0</c:v>
                </c:pt>
                <c:pt idx="25">
                  <c:v>20401</c:v>
                </c:pt>
                <c:pt idx="26">
                  <c:v>1000</c:v>
                </c:pt>
                <c:pt idx="27">
                  <c:v>14100</c:v>
                </c:pt>
                <c:pt idx="28">
                  <c:v>4600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93063992"/>
        <c:axId val="193064384"/>
        <c:axId val="0"/>
      </c:bar3DChart>
      <c:catAx>
        <c:axId val="193063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3064384"/>
        <c:crosses val="autoZero"/>
        <c:auto val="1"/>
        <c:lblAlgn val="ctr"/>
        <c:lblOffset val="100"/>
        <c:noMultiLvlLbl val="0"/>
      </c:catAx>
      <c:valAx>
        <c:axId val="19306438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crossAx val="193063992"/>
        <c:crosses val="autoZero"/>
        <c:crossBetween val="between"/>
      </c:valAx>
    </c:plotArea>
    <c:legend>
      <c:legendPos val="b"/>
      <c:layout/>
      <c:overlay val="1"/>
    </c:legend>
    <c:plotVisOnly val="1"/>
    <c:dispBlanksAs val="gap"/>
    <c:showDLblsOverMax val="0"/>
  </c:chart>
  <c:externalData r:id="rId1">
    <c:autoUpdate val="0"/>
  </c:externalData>
</c:chartSpace>
</file>

<file path=ppt/diagrams/_rels/data22.xml.rels><?xml version="1.0" encoding="UTF-8" standalone="yes"?>
<Relationships xmlns="http://schemas.openxmlformats.org/package/2006/relationships"><Relationship Id="rId3" Type="http://schemas.openxmlformats.org/officeDocument/2006/relationships/hyperlink" Target="&#1054;&#1055;&#1056;&#1045;&#1044;&#1045;&#1051;&#1045;&#1053;&#1048;&#1045;%20&#1086;&#1073;%20&#1080;&#1089;&#1090;&#1088;&#1077;&#1073;&#1086;&#1074;&#1072;&#1085;&#1080;&#1080;%20&#1076;&#1086;&#1087;.%20&#1084;&#1072;&#1090;&#1077;&#1088;&#1080;&#1072;&#1083;&#1086;&#1074;.doc" TargetMode="External"/><Relationship Id="rId2" Type="http://schemas.openxmlformats.org/officeDocument/2006/relationships/hyperlink" Target="&#1054;&#1055;&#1056;&#1045;&#1044;&#1045;&#1051;&#1045;&#1053;&#1048;&#1045;%20&#1086;%20&#1074;&#1099;&#1079;&#1086;&#1074;&#1077;%20&#1083;&#1080;&#1094;.doc" TargetMode="External"/><Relationship Id="rId1" Type="http://schemas.openxmlformats.org/officeDocument/2006/relationships/hyperlink" Target="&#1054;&#1055;&#1056;&#1045;&#1044;&#1045;&#1051;&#1045;&#1053;&#1048;&#1045;%20&#1086;%20&#1085;&#1072;&#1079;&#1085;&#1072;&#1095;&#1085;&#1080;&#1080;%20&#1074;&#1088;&#1077;&#1084;&#1077;&#1085;&#1080;.doc" TargetMode="External"/><Relationship Id="rId5" Type="http://schemas.openxmlformats.org/officeDocument/2006/relationships/hyperlink" Target="&#1054;&#1055;&#1056;&#1045;&#1044;&#1045;&#1051;&#1045;&#1053;&#1048;&#1045;%20&#1086;%20&#1074;&#1086;&#1079;&#1074;&#1088;&#1072;&#1097;&#1077;&#1085;&#1080;&#1080;%20&#1087;&#1088;&#1086;&#1090;&#1086;&#1082;&#1086;&#1083;&#1072;.doc" TargetMode="External"/><Relationship Id="rId4" Type="http://schemas.openxmlformats.org/officeDocument/2006/relationships/hyperlink" Target="&#1055;&#1088;&#1086;&#1090;&#1086;&#1082;&#1086;&#1083;%20&#1086;%20&#1088;&#1072;&#1089;&#1089;&#1084;&#1086;&#1090;&#1088;&#1077;&#1085;&#1080;&#1080;%20&#1040;&#1050;%20&#1076;&#1077;&#1083;&#1072;%20&#1086;&#1073;%20&#1040;&#1055;.doc" TargetMode="External"/></Relationships>
</file>

<file path=ppt/diagrams/_rels/data23.xml.rels><?xml version="1.0" encoding="UTF-8" standalone="yes"?>
<Relationships xmlns="http://schemas.openxmlformats.org/package/2006/relationships"><Relationship Id="rId3" Type="http://schemas.openxmlformats.org/officeDocument/2006/relationships/hyperlink" Target="&#1040;&#1082;&#1090;%20&#1086;&#1073;%20&#1086;&#1090;&#1082;&#1072;&#1079;&#1077;%20&#1086;&#1090;%20&#1087;&#1086;&#1083;&#1091;&#1095;&#1077;&#1085;&#1080;&#1103;%20&#1087;&#1086;&#1089;&#1090;.%20&#1086;%20&#1085;&#1072;&#1079;&#1085;%20&#1085;&#1072;&#1082;..doc" TargetMode="External"/><Relationship Id="rId2" Type="http://schemas.openxmlformats.org/officeDocument/2006/relationships/hyperlink" Target="&#1055;&#1086;&#1089;&#1090;&#1072;&#1085;&#1086;&#1074;&#1083;&#1077;&#1085;&#1080;&#1077;%20&#1086;%20&#1085;&#1072;&#1079;&#1085;%20&#1072;&#1076;&#1084;.%20&#1085;&#1072;&#1082;.doc" TargetMode="External"/><Relationship Id="rId1" Type="http://schemas.openxmlformats.org/officeDocument/2006/relationships/hyperlink" Target="&#1055;&#1088;&#1086;&#1090;&#1086;&#1082;&#1086;&#1083;%20&#1086;&#1073;%20&#1072;&#1076;&#1084;.%20&#1087;&#1088;&#1072;&#1074;&#1086;&#1085;&#1072;&#1088;&#1091;&#1096;.%20&#1074;%20&#1086;&#1090;&#1085;%20&#1070;&#1051;.doc" TargetMode="External"/></Relationships>
</file>

<file path=ppt/diagrams/_rels/data24.xml.rels><?xml version="1.0" encoding="UTF-8" standalone="yes"?>
<Relationships xmlns="http://schemas.openxmlformats.org/package/2006/relationships"><Relationship Id="rId3" Type="http://schemas.openxmlformats.org/officeDocument/2006/relationships/hyperlink" Target="&#1054;&#1087;&#1088;&#1077;&#1076;&#1077;&#1083;&#1077;&#1085;&#1080;&#1077;%20&#1086;%20&#1087;&#1088;&#1080;&#1086;&#1089;&#1090;&#1072;&#1085;&#1086;&#1074;&#1083;&#1077;&#1085;&#1080;&#1080;%20&#1080;&#1089;&#1087;&#1086;&#1083;&#1085;&#1077;&#1085;&#1080;&#1103;%20&#1087;&#1086;&#1089;&#1090;..doc" TargetMode="External"/><Relationship Id="rId7" Type="http://schemas.openxmlformats.org/officeDocument/2006/relationships/hyperlink" Target="&#1046;&#1091;&#1088;&#1085;&#1072;&#1083;%20&#1091;&#1095;&#1077;&#1090;&#1072;%20&#1076;&#1077;&#1083;.doc" TargetMode="External"/><Relationship Id="rId2" Type="http://schemas.openxmlformats.org/officeDocument/2006/relationships/hyperlink" Target="&#1054;&#1087;&#1088;&#1077;&#1076;&#1077;&#1083;&#1077;&#1085;&#1080;&#1077;%20&#1086;%20&#1088;&#1072;&#1089;&#1089;&#1088;&#1086;&#1095;&#1082;&#1077;.doc" TargetMode="External"/><Relationship Id="rId1" Type="http://schemas.openxmlformats.org/officeDocument/2006/relationships/hyperlink" Target="&#1054;&#1087;&#1088;&#1077;&#1076;&#1077;&#1083;&#1077;&#1085;&#1080;&#1077;%20&#1086;&#1073;%20&#1086;&#1090;&#1089;&#1088;&#1086;&#1095;&#1082;&#1077;%20&#1080;&#1089;&#1087;&#1086;&#1083;&#1085;&#1077;&#1085;&#1080;&#1103;.doc" TargetMode="External"/><Relationship Id="rId6" Type="http://schemas.openxmlformats.org/officeDocument/2006/relationships/hyperlink" Target="&#1055;&#1088;&#1077;&#1076;&#1089;&#1090;&#1072;&#1074;&#1083;&#1077;&#1085;&#1080;&#1077;%20&#1086;&#1073;%20&#1091;&#1089;&#1090;&#1088;&#1072;&#1085;&#1077;&#1085;&#1080;&#1080;%20&#1087;&#1088;&#1080;&#1095;&#1080;&#1085;%20&#1080;%20&#1091;&#1089;&#1083;&#1086;&#1074;&#1080;&#1081;.doc" TargetMode="External"/><Relationship Id="rId5" Type="http://schemas.openxmlformats.org/officeDocument/2006/relationships/hyperlink" Target="&#1054;&#1087;&#1088;&#1077;&#1076;&#1077;&#1083;&#1077;&#1085;&#1080;&#1077;%20&#1086;&#1073;%20&#1086;&#1090;&#1082;&#1072;&#1079;&#1077;%20&#1074;%20&#1091;&#1076;&#1086;&#1074;&#1083;.%20&#1093;&#1086;&#1076;-&#1074;&#1072;.doc" TargetMode="External"/><Relationship Id="rId4" Type="http://schemas.openxmlformats.org/officeDocument/2006/relationships/hyperlink" Target="&#1055;&#1086;&#1089;&#1090;&#1072;&#1085;&#1086;&#1074;&#1083;&#1077;&#1085;&#1080;&#1077;%20&#1086;%20&#1087;&#1088;&#1077;&#1082;&#1088;&#1072;&#1097;&#1077;&#1085;&#1080;&#1080;%20&#1080;&#1089;&#1087;&#1086;&#1083;&#1085;&#1077;&#1085;&#1080;&#1103;%20&#1087;&#1086;&#1089;&#1090;..doc" TargetMode="Externa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D30CA40931E7635C7DF8A8E6A29C3045747C1A2544F2D068B2686CF213MFeEL" TargetMode="External"/></Relationships>
</file>

<file path=ppt/diagrams/_rels/drawing22.xml.rels><?xml version="1.0" encoding="UTF-8" standalone="yes"?>
<Relationships xmlns="http://schemas.openxmlformats.org/package/2006/relationships"><Relationship Id="rId3" Type="http://schemas.openxmlformats.org/officeDocument/2006/relationships/hyperlink" Target="&#1054;&#1055;&#1056;&#1045;&#1044;&#1045;&#1051;&#1045;&#1053;&#1048;&#1045;%20&#1086;&#1073;%20&#1080;&#1089;&#1090;&#1088;&#1077;&#1073;&#1086;&#1074;&#1072;&#1085;&#1080;&#1080;%20&#1076;&#1086;&#1087;.%20&#1084;&#1072;&#1090;&#1077;&#1088;&#1080;&#1072;&#1083;&#1086;&#1074;.doc" TargetMode="External"/><Relationship Id="rId2" Type="http://schemas.openxmlformats.org/officeDocument/2006/relationships/hyperlink" Target="&#1054;&#1055;&#1056;&#1045;&#1044;&#1045;&#1051;&#1045;&#1053;&#1048;&#1045;%20&#1086;%20&#1074;&#1099;&#1079;&#1086;&#1074;&#1077;%20&#1083;&#1080;&#1094;.doc" TargetMode="External"/><Relationship Id="rId1" Type="http://schemas.openxmlformats.org/officeDocument/2006/relationships/hyperlink" Target="&#1054;&#1055;&#1056;&#1045;&#1044;&#1045;&#1051;&#1045;&#1053;&#1048;&#1045;%20&#1086;%20&#1085;&#1072;&#1079;&#1085;&#1072;&#1095;&#1085;&#1080;&#1080;%20&#1074;&#1088;&#1077;&#1084;&#1077;&#1085;&#1080;.doc" TargetMode="External"/><Relationship Id="rId5" Type="http://schemas.openxmlformats.org/officeDocument/2006/relationships/hyperlink" Target="&#1054;&#1055;&#1056;&#1045;&#1044;&#1045;&#1051;&#1045;&#1053;&#1048;&#1045;%20&#1086;%20&#1074;&#1086;&#1079;&#1074;&#1088;&#1072;&#1097;&#1077;&#1085;&#1080;&#1080;%20&#1087;&#1088;&#1086;&#1090;&#1086;&#1082;&#1086;&#1083;&#1072;.doc" TargetMode="External"/><Relationship Id="rId4" Type="http://schemas.openxmlformats.org/officeDocument/2006/relationships/hyperlink" Target="&#1055;&#1088;&#1086;&#1090;&#1086;&#1082;&#1086;&#1083;%20&#1086;%20&#1088;&#1072;&#1089;&#1089;&#1084;&#1086;&#1090;&#1088;&#1077;&#1085;&#1080;&#1080;%20&#1040;&#1050;%20&#1076;&#1077;&#1083;&#1072;%20&#1086;&#1073;%20&#1040;&#1055;.doc" TargetMode="External"/></Relationships>
</file>

<file path=ppt/diagrams/_rels/drawing23.xml.rels><?xml version="1.0" encoding="UTF-8" standalone="yes"?>
<Relationships xmlns="http://schemas.openxmlformats.org/package/2006/relationships"><Relationship Id="rId3" Type="http://schemas.openxmlformats.org/officeDocument/2006/relationships/hyperlink" Target="&#1040;&#1082;&#1090;%20&#1086;&#1073;%20&#1086;&#1090;&#1082;&#1072;&#1079;&#1077;%20&#1086;&#1090;%20&#1087;&#1086;&#1083;&#1091;&#1095;&#1077;&#1085;&#1080;&#1103;%20&#1087;&#1086;&#1089;&#1090;.%20&#1086;%20&#1085;&#1072;&#1079;&#1085;%20&#1085;&#1072;&#1082;..doc" TargetMode="External"/><Relationship Id="rId2" Type="http://schemas.openxmlformats.org/officeDocument/2006/relationships/hyperlink" Target="&#1055;&#1086;&#1089;&#1090;&#1072;&#1085;&#1086;&#1074;&#1083;&#1077;&#1085;&#1080;&#1077;%20&#1086;%20&#1085;&#1072;&#1079;&#1085;%20&#1072;&#1076;&#1084;.%20&#1085;&#1072;&#1082;.doc" TargetMode="External"/><Relationship Id="rId1" Type="http://schemas.openxmlformats.org/officeDocument/2006/relationships/hyperlink" Target="&#1055;&#1088;&#1086;&#1090;&#1086;&#1082;&#1086;&#1083;%20&#1086;&#1073;%20&#1072;&#1076;&#1084;.%20&#1087;&#1088;&#1072;&#1074;&#1086;&#1085;&#1072;&#1088;&#1091;&#1096;.%20&#1074;%20&#1086;&#1090;&#1085;%20&#1070;&#1051;.doc" TargetMode="External"/></Relationships>
</file>

<file path=ppt/diagrams/_rels/drawing24.xml.rels><?xml version="1.0" encoding="UTF-8" standalone="yes"?>
<Relationships xmlns="http://schemas.openxmlformats.org/package/2006/relationships"><Relationship Id="rId3" Type="http://schemas.openxmlformats.org/officeDocument/2006/relationships/hyperlink" Target="&#1054;&#1087;&#1088;&#1077;&#1076;&#1077;&#1083;&#1077;&#1085;&#1080;&#1077;%20&#1086;%20&#1087;&#1088;&#1080;&#1086;&#1089;&#1090;&#1072;&#1085;&#1086;&#1074;&#1083;&#1077;&#1085;&#1080;&#1080;%20&#1080;&#1089;&#1087;&#1086;&#1083;&#1085;&#1077;&#1085;&#1080;&#1103;%20&#1087;&#1086;&#1089;&#1090;..doc" TargetMode="External"/><Relationship Id="rId7" Type="http://schemas.openxmlformats.org/officeDocument/2006/relationships/hyperlink" Target="&#1046;&#1091;&#1088;&#1085;&#1072;&#1083;%20&#1091;&#1095;&#1077;&#1090;&#1072;%20&#1076;&#1077;&#1083;.doc" TargetMode="External"/><Relationship Id="rId2" Type="http://schemas.openxmlformats.org/officeDocument/2006/relationships/hyperlink" Target="&#1054;&#1087;&#1088;&#1077;&#1076;&#1077;&#1083;&#1077;&#1085;&#1080;&#1077;%20&#1086;%20&#1088;&#1072;&#1089;&#1089;&#1088;&#1086;&#1095;&#1082;&#1077;.doc" TargetMode="External"/><Relationship Id="rId1" Type="http://schemas.openxmlformats.org/officeDocument/2006/relationships/hyperlink" Target="&#1054;&#1087;&#1088;&#1077;&#1076;&#1077;&#1083;&#1077;&#1085;&#1080;&#1077;%20&#1086;&#1073;%20&#1086;&#1090;&#1089;&#1088;&#1086;&#1095;&#1082;&#1077;%20&#1080;&#1089;&#1087;&#1086;&#1083;&#1085;&#1077;&#1085;&#1080;&#1103;.doc" TargetMode="External"/><Relationship Id="rId6" Type="http://schemas.openxmlformats.org/officeDocument/2006/relationships/hyperlink" Target="&#1055;&#1088;&#1077;&#1076;&#1089;&#1090;&#1072;&#1074;&#1083;&#1077;&#1085;&#1080;&#1077;%20&#1086;&#1073;%20&#1091;&#1089;&#1090;&#1088;&#1072;&#1085;&#1077;&#1085;&#1080;&#1080;%20&#1087;&#1088;&#1080;&#1095;&#1080;&#1085;%20&#1080;%20&#1091;&#1089;&#1083;&#1086;&#1074;&#1080;&#1081;.doc" TargetMode="External"/><Relationship Id="rId5" Type="http://schemas.openxmlformats.org/officeDocument/2006/relationships/hyperlink" Target="&#1054;&#1087;&#1088;&#1077;&#1076;&#1077;&#1083;&#1077;&#1085;&#1080;&#1077;%20&#1086;&#1073;%20&#1086;&#1090;&#1082;&#1072;&#1079;&#1077;%20&#1074;%20&#1091;&#1076;&#1086;&#1074;&#1083;.%20&#1093;&#1086;&#1076;-&#1074;&#1072;.doc" TargetMode="External"/><Relationship Id="rId4" Type="http://schemas.openxmlformats.org/officeDocument/2006/relationships/hyperlink" Target="&#1055;&#1086;&#1089;&#1090;&#1072;&#1085;&#1086;&#1074;&#1083;&#1077;&#1085;&#1080;&#1077;%20&#1086;%20&#1087;&#1088;&#1077;&#1082;&#1088;&#1072;&#1097;&#1077;&#1085;&#1080;&#1080;%20&#1080;&#1089;&#1087;&#1086;&#1083;&#1085;&#1077;&#1085;&#1080;&#1103;%20&#1087;&#1086;&#1089;&#1090;..doc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D30CA40931E7635C7DF8A8E6A29C3045747C1A2544F2D068B2686CF213MFeE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2DBC81-E474-4154-953B-0DBF4EC1E2CE}" type="doc">
      <dgm:prSet loTypeId="urn:microsoft.com/office/officeart/2005/8/layout/vList2" loCatId="list" qsTypeId="urn:microsoft.com/office/officeart/2005/8/quickstyle/3d1" qsCatId="3D" csTypeId="urn:microsoft.com/office/officeart/2005/8/colors/colorful1#1" csCatId="colorful"/>
      <dgm:spPr/>
      <dgm:t>
        <a:bodyPr/>
        <a:lstStyle/>
        <a:p>
          <a:endParaRPr lang="ru-RU"/>
        </a:p>
      </dgm:t>
    </dgm:pt>
    <dgm:pt modelId="{17494C9E-E405-46FC-9CBC-CA7388CD88AD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Административные комиссии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C416768-62EA-4C7D-BE19-69819881BD41}" type="parTrans" cxnId="{CF04D29B-F56D-4B36-976F-3DE590CADB35}">
      <dgm:prSet/>
      <dgm:spPr/>
      <dgm:t>
        <a:bodyPr/>
        <a:lstStyle/>
        <a:p>
          <a:endParaRPr lang="ru-RU"/>
        </a:p>
      </dgm:t>
    </dgm:pt>
    <dgm:pt modelId="{C28CA4B7-45CB-4FA8-920D-AF42F781C46C}" type="sibTrans" cxnId="{CF04D29B-F56D-4B36-976F-3DE590CADB35}">
      <dgm:prSet/>
      <dgm:spPr/>
      <dgm:t>
        <a:bodyPr/>
        <a:lstStyle/>
        <a:p>
          <a:endParaRPr lang="ru-RU"/>
        </a:p>
      </dgm:t>
    </dgm:pt>
    <dgm:pt modelId="{42CFBF5F-0515-4F1D-BC14-07C8A2DBF5F5}" type="pres">
      <dgm:prSet presAssocID="{B22DBC81-E474-4154-953B-0DBF4EC1E2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07FCD5-E9D6-456E-866B-F5D1D5909AA0}" type="pres">
      <dgm:prSet presAssocID="{17494C9E-E405-46FC-9CBC-CA7388CD88AD}" presName="parentText" presStyleLbl="node1" presStyleIdx="0" presStyleCnt="1" custLinFactNeighborX="-2151" custLinFactNeighborY="-2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D18EE2-D906-4CF9-B8BF-1A19079F3758}" type="presOf" srcId="{17494C9E-E405-46FC-9CBC-CA7388CD88AD}" destId="{1207FCD5-E9D6-456E-866B-F5D1D5909AA0}" srcOrd="0" destOrd="0" presId="urn:microsoft.com/office/officeart/2005/8/layout/vList2"/>
    <dgm:cxn modelId="{E2EA12BF-FC1B-4419-B50F-3E27605DDFDD}" type="presOf" srcId="{B22DBC81-E474-4154-953B-0DBF4EC1E2CE}" destId="{42CFBF5F-0515-4F1D-BC14-07C8A2DBF5F5}" srcOrd="0" destOrd="0" presId="urn:microsoft.com/office/officeart/2005/8/layout/vList2"/>
    <dgm:cxn modelId="{CF04D29B-F56D-4B36-976F-3DE590CADB35}" srcId="{B22DBC81-E474-4154-953B-0DBF4EC1E2CE}" destId="{17494C9E-E405-46FC-9CBC-CA7388CD88AD}" srcOrd="0" destOrd="0" parTransId="{EC416768-62EA-4C7D-BE19-69819881BD41}" sibTransId="{C28CA4B7-45CB-4FA8-920D-AF42F781C46C}"/>
    <dgm:cxn modelId="{DD17052C-F1C4-4D3F-BA70-6B80763D5796}" type="presParOf" srcId="{42CFBF5F-0515-4F1D-BC14-07C8A2DBF5F5}" destId="{1207FCD5-E9D6-456E-866B-F5D1D5909A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5A4B857-1C69-4E02-827D-37A9270462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E0A730-6BD5-445D-BA29-FAA9854AC043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ru-RU" sz="2400" b="1" dirty="0" smtClean="0">
              <a:solidFill>
                <a:schemeClr val="tx1"/>
              </a:solidFill>
              <a:latin typeface="Constantia" panose="02030602050306030303" pitchFamily="18" charset="0"/>
            </a:rPr>
            <a:t>Закон Оренбургской области от 01.10.2003 года № 489/55-III-ОЗ «Об административных правонарушениях в Оренбургской области»</a:t>
          </a:r>
          <a:r>
            <a:rPr lang="ru-RU" sz="2400" dirty="0" smtClean="0">
              <a:solidFill>
                <a:schemeClr val="tx1"/>
              </a:solidFill>
              <a:latin typeface="Constantia" panose="02030602050306030303" pitchFamily="18" charset="0"/>
            </a:rPr>
            <a:t> определил административную ответственность и административные наказания, перечень административных правонарушений, подведомственность дел об административных правонарушениях, перечень лиц, уполномоченных составлять протоколы об административных правонарушениях.</a:t>
          </a:r>
          <a:endParaRPr lang="ru-RU" sz="2400" dirty="0">
            <a:solidFill>
              <a:schemeClr val="tx1"/>
            </a:solidFill>
            <a:latin typeface="Constantia" panose="02030602050306030303" pitchFamily="18" charset="0"/>
            <a:cs typeface="Times New Roman" pitchFamily="18" charset="0"/>
          </a:endParaRPr>
        </a:p>
      </dgm:t>
    </dgm:pt>
    <dgm:pt modelId="{CEEDEE6A-51AD-4C05-9901-FEF43F6A244C}" type="parTrans" cxnId="{0084265B-0ECF-4E90-91E5-E2C6F065116A}">
      <dgm:prSet/>
      <dgm:spPr/>
      <dgm:t>
        <a:bodyPr/>
        <a:lstStyle/>
        <a:p>
          <a:endParaRPr lang="ru-RU"/>
        </a:p>
      </dgm:t>
    </dgm:pt>
    <dgm:pt modelId="{41929E16-68B8-4A0D-8F93-8ED5112AC5FC}" type="sibTrans" cxnId="{0084265B-0ECF-4E90-91E5-E2C6F065116A}">
      <dgm:prSet/>
      <dgm:spPr/>
      <dgm:t>
        <a:bodyPr/>
        <a:lstStyle/>
        <a:p>
          <a:endParaRPr lang="ru-RU"/>
        </a:p>
      </dgm:t>
    </dgm:pt>
    <dgm:pt modelId="{9A73ED94-A485-4E4F-AC0C-9D1B4635AB28}" type="pres">
      <dgm:prSet presAssocID="{75A4B857-1C69-4E02-827D-37A9270462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48440F-FD27-40AE-A46E-A0F8CADFF774}" type="pres">
      <dgm:prSet presAssocID="{8DE0A730-6BD5-445D-BA29-FAA9854AC0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620E63-739E-4622-98DE-FFA466F851AC}" type="presOf" srcId="{75A4B857-1C69-4E02-827D-37A9270462B5}" destId="{9A73ED94-A485-4E4F-AC0C-9D1B4635AB28}" srcOrd="0" destOrd="0" presId="urn:microsoft.com/office/officeart/2005/8/layout/vList2"/>
    <dgm:cxn modelId="{0084265B-0ECF-4E90-91E5-E2C6F065116A}" srcId="{75A4B857-1C69-4E02-827D-37A9270462B5}" destId="{8DE0A730-6BD5-445D-BA29-FAA9854AC043}" srcOrd="0" destOrd="0" parTransId="{CEEDEE6A-51AD-4C05-9901-FEF43F6A244C}" sibTransId="{41929E16-68B8-4A0D-8F93-8ED5112AC5FC}"/>
    <dgm:cxn modelId="{BA89B3D7-5176-4D21-9470-138635AAD83C}" type="presOf" srcId="{8DE0A730-6BD5-445D-BA29-FAA9854AC043}" destId="{5548440F-FD27-40AE-A46E-A0F8CADFF774}" srcOrd="0" destOrd="0" presId="urn:microsoft.com/office/officeart/2005/8/layout/vList2"/>
    <dgm:cxn modelId="{BE6B236F-F6E3-48B7-AF13-3E8F38074734}" type="presParOf" srcId="{9A73ED94-A485-4E4F-AC0C-9D1B4635AB28}" destId="{5548440F-FD27-40AE-A46E-A0F8CADFF7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D968D11-82AA-47F2-88E9-FBA4D301C3A8}" type="doc">
      <dgm:prSet loTypeId="urn:microsoft.com/office/officeart/2005/8/layout/default#1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20164353-A96B-4300-9507-F48B4819F343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Статья 56. Принятие решения без учета мнения населения</a:t>
          </a:r>
        </a:p>
        <a:p>
          <a:pPr rtl="0"/>
          <a:endParaRPr lang="ru-RU" sz="1800" dirty="0" smtClean="0">
            <a:latin typeface="Times New Roman" pitchFamily="18" charset="0"/>
            <a:cs typeface="Times New Roman" pitchFamily="18" charset="0"/>
          </a:endParaRPr>
        </a:p>
      </dgm:t>
    </dgm:pt>
    <dgm:pt modelId="{33597EE3-24F2-4B5A-8688-516D682FF826}" type="sibTrans" cxnId="{FCEA01BC-1F0F-41C6-9675-5A293AC84D60}">
      <dgm:prSet/>
      <dgm:spPr/>
      <dgm:t>
        <a:bodyPr/>
        <a:lstStyle/>
        <a:p>
          <a:endParaRPr lang="ru-RU"/>
        </a:p>
      </dgm:t>
    </dgm:pt>
    <dgm:pt modelId="{FA6375B5-E5D6-44C7-ACA2-49F63AF01057}" type="parTrans" cxnId="{FCEA01BC-1F0F-41C6-9675-5A293AC84D60}">
      <dgm:prSet/>
      <dgm:spPr/>
      <dgm:t>
        <a:bodyPr/>
        <a:lstStyle/>
        <a:p>
          <a:endParaRPr lang="ru-RU"/>
        </a:p>
      </dgm:t>
    </dgm:pt>
    <dgm:pt modelId="{23925D70-2613-44DC-B75F-DF45AB54888F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ru-RU" sz="16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55. Оставление без рассмотрения обращений органов местного самоуправления и должностных лиц местного самоуправления организациями</a:t>
          </a:r>
        </a:p>
        <a:p>
          <a:pPr rtl="0"/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3F62B22-8C5E-482E-8112-B8E472D083F5}" type="sibTrans" cxnId="{404302E9-8CE3-45D8-BFBB-F8CCD158B46A}">
      <dgm:prSet/>
      <dgm:spPr/>
      <dgm:t>
        <a:bodyPr/>
        <a:lstStyle/>
        <a:p>
          <a:endParaRPr lang="ru-RU"/>
        </a:p>
      </dgm:t>
    </dgm:pt>
    <dgm:pt modelId="{63E2E0CE-0A5E-4AFB-8759-6F81D3377620}" type="parTrans" cxnId="{404302E9-8CE3-45D8-BFBB-F8CCD158B46A}">
      <dgm:prSet/>
      <dgm:spPr/>
      <dgm:t>
        <a:bodyPr/>
        <a:lstStyle/>
        <a:p>
          <a:endParaRPr lang="ru-RU"/>
        </a:p>
      </dgm:t>
    </dgm:pt>
    <dgm:pt modelId="{2B3680BD-344C-4892-8876-E1517006EFC9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ru-RU" sz="14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 54. Неисполнение или ненадлежащее исполнение решений по вопросам местного значения, принятых на местном референдуме, собраниях (сходах) граждан, решений органов местного самоуправления и должностных лиц местного самоуправления, принятых в пределах их полномочий</a:t>
          </a:r>
        </a:p>
        <a:p>
          <a:pPr rtl="0"/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6E454B5-0159-416E-9B3A-CF4899777DEF}" type="sibTrans" cxnId="{CEA44D12-5204-424A-9AC0-00E5C5D90F7F}">
      <dgm:prSet/>
      <dgm:spPr/>
      <dgm:t>
        <a:bodyPr/>
        <a:lstStyle/>
        <a:p>
          <a:endParaRPr lang="ru-RU"/>
        </a:p>
      </dgm:t>
    </dgm:pt>
    <dgm:pt modelId="{071DBDCF-2486-4B97-9689-73A7789530FD}" type="parTrans" cxnId="{CEA44D12-5204-424A-9AC0-00E5C5D90F7F}">
      <dgm:prSet/>
      <dgm:spPr/>
      <dgm:t>
        <a:bodyPr/>
        <a:lstStyle/>
        <a:p>
          <a:endParaRPr lang="ru-RU"/>
        </a:p>
      </dgm:t>
    </dgm:pt>
    <dgm:pt modelId="{F771FA5E-66FE-4EB1-A986-DF5BB467B9D1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ru-RU" sz="18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51. Незаконные действия по отношению к символам Оренбургской области и официальным символам муниципальных образований Оренбургской области</a:t>
          </a:r>
        </a:p>
        <a:p>
          <a:pPr rtl="0"/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51AF817-6F9B-45BE-9E96-A7DBC6F32BA5}" type="sibTrans" cxnId="{9CE45012-D1C3-4BDE-A5EE-D32E5CA29D9E}">
      <dgm:prSet/>
      <dgm:spPr/>
      <dgm:t>
        <a:bodyPr/>
        <a:lstStyle/>
        <a:p>
          <a:endParaRPr lang="ru-RU"/>
        </a:p>
      </dgm:t>
    </dgm:pt>
    <dgm:pt modelId="{B01A77B9-748D-42AF-A712-3976B76DD52E}" type="parTrans" cxnId="{9CE45012-D1C3-4BDE-A5EE-D32E5CA29D9E}">
      <dgm:prSet/>
      <dgm:spPr/>
      <dgm:t>
        <a:bodyPr/>
        <a:lstStyle/>
        <a:p>
          <a:endParaRPr lang="ru-RU"/>
        </a:p>
      </dgm:t>
    </dgm:pt>
    <dgm:pt modelId="{18CAF613-7C7C-4300-A022-A6C64C8F5961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ru-RU" sz="18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11.3. Нарушение порядка предоставления муниципальных услуг</a:t>
          </a:r>
        </a:p>
        <a:p>
          <a:pPr rtl="0"/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78F511A-F66E-4598-9A75-CC2D723BF55D}" type="sibTrans" cxnId="{D3EC0651-9228-4CF5-9D2E-A1A53390A905}">
      <dgm:prSet/>
      <dgm:spPr/>
      <dgm:t>
        <a:bodyPr/>
        <a:lstStyle/>
        <a:p>
          <a:endParaRPr lang="ru-RU"/>
        </a:p>
      </dgm:t>
    </dgm:pt>
    <dgm:pt modelId="{3B23D711-9A94-4963-B422-0FF869F2030F}" type="parTrans" cxnId="{D3EC0651-9228-4CF5-9D2E-A1A53390A905}">
      <dgm:prSet/>
      <dgm:spPr/>
      <dgm:t>
        <a:bodyPr/>
        <a:lstStyle/>
        <a:p>
          <a:endParaRPr lang="ru-RU"/>
        </a:p>
      </dgm:t>
    </dgm:pt>
    <dgm:pt modelId="{D07D6BD7-12FB-4970-91F2-0EBE04B30730}">
      <dgm:prSet custT="1"/>
      <dgm:spPr/>
      <dgm:t>
        <a:bodyPr/>
        <a:lstStyle/>
        <a:p>
          <a:r>
            <a: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53. Неисполнение гражданами и должностными лицами правовых актов органов местного самоуправления</a:t>
          </a:r>
        </a:p>
      </dgm:t>
    </dgm:pt>
    <dgm:pt modelId="{28AA9676-8814-4BF4-AEB4-C49FC15FEF7E}" type="parTrans" cxnId="{8F4E6893-3AFD-422E-A5A3-29C1A065DDAE}">
      <dgm:prSet/>
      <dgm:spPr/>
      <dgm:t>
        <a:bodyPr/>
        <a:lstStyle/>
        <a:p>
          <a:endParaRPr lang="ru-RU"/>
        </a:p>
      </dgm:t>
    </dgm:pt>
    <dgm:pt modelId="{37B2B7AD-8757-4232-9E10-7668ED799238}" type="sibTrans" cxnId="{8F4E6893-3AFD-422E-A5A3-29C1A065DDAE}">
      <dgm:prSet/>
      <dgm:spPr/>
      <dgm:t>
        <a:bodyPr/>
        <a:lstStyle/>
        <a:p>
          <a:endParaRPr lang="ru-RU"/>
        </a:p>
      </dgm:t>
    </dgm:pt>
    <dgm:pt modelId="{E9589C92-AB13-4B7A-8E27-5764CF7437C7}" type="pres">
      <dgm:prSet presAssocID="{8D968D11-82AA-47F2-88E9-FBA4D301C3A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638AB3-F534-4776-A260-6D5472CD7A50}" type="pres">
      <dgm:prSet presAssocID="{18CAF613-7C7C-4300-A022-A6C64C8F5961}" presName="node" presStyleLbl="node1" presStyleIdx="0" presStyleCnt="6" custScaleX="90376" custScaleY="46550" custLinFactNeighborX="9015" custLinFactNeighborY="-34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3150C-0C3B-412A-BBB2-B6E9EAA36DE6}" type="pres">
      <dgm:prSet presAssocID="{178F511A-F66E-4598-9A75-CC2D723BF55D}" presName="sibTrans" presStyleCnt="0"/>
      <dgm:spPr/>
    </dgm:pt>
    <dgm:pt modelId="{95330BF2-885C-4273-B328-DE95CAB29C9F}" type="pres">
      <dgm:prSet presAssocID="{F771FA5E-66FE-4EB1-A986-DF5BB467B9D1}" presName="node" presStyleLbl="node1" presStyleIdx="1" presStyleCnt="6" custScaleX="118194" custScaleY="44188" custLinFactNeighborX="4832" custLinFactNeighborY="-25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43516-B7F1-45DD-8F9F-E61C81C3D72F}" type="pres">
      <dgm:prSet presAssocID="{B51AF817-6F9B-45BE-9E96-A7DBC6F32BA5}" presName="sibTrans" presStyleCnt="0"/>
      <dgm:spPr/>
    </dgm:pt>
    <dgm:pt modelId="{F1D9E66C-61BB-453F-9A9F-D125D2012493}" type="pres">
      <dgm:prSet presAssocID="{D07D6BD7-12FB-4970-91F2-0EBE04B30730}" presName="node" presStyleLbl="node1" presStyleIdx="2" presStyleCnt="6" custScaleX="65834" custScaleY="84750" custLinFactX="54295" custLinFactNeighborX="100000" custLinFactNeighborY="-22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DA202-A32B-4FF8-BADA-4B49296E99D9}" type="pres">
      <dgm:prSet presAssocID="{37B2B7AD-8757-4232-9E10-7668ED799238}" presName="sibTrans" presStyleCnt="0"/>
      <dgm:spPr/>
    </dgm:pt>
    <dgm:pt modelId="{200321D9-F282-4D9F-A0C7-2489CDC7B680}" type="pres">
      <dgm:prSet presAssocID="{2B3680BD-344C-4892-8876-E1517006EFC9}" presName="node" presStyleLbl="node1" presStyleIdx="3" presStyleCnt="6" custScaleX="146114" custScaleY="45310" custLinFactNeighborX="3132" custLinFactNeighborY="52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19D50-8784-4D38-957B-53EC54EF9DC5}" type="pres">
      <dgm:prSet presAssocID="{B6E454B5-0159-416E-9B3A-CF4899777DEF}" presName="sibTrans" presStyleCnt="0"/>
      <dgm:spPr/>
    </dgm:pt>
    <dgm:pt modelId="{DDC2DDDB-F890-4507-9095-686ACFE794E5}" type="pres">
      <dgm:prSet presAssocID="{23925D70-2613-44DC-B75F-DF45AB54888F}" presName="node" presStyleLbl="node1" presStyleIdx="4" presStyleCnt="6" custScaleY="62130" custLinFactNeighborX="96312" custLinFactNeighborY="21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689FC-2495-47F4-99C5-2CBC7C2220BA}" type="pres">
      <dgm:prSet presAssocID="{43F62B22-8C5E-482E-8112-B8E472D083F5}" presName="sibTrans" presStyleCnt="0"/>
      <dgm:spPr/>
    </dgm:pt>
    <dgm:pt modelId="{6452A80F-D3AD-4D5A-B045-3EE3D071FC8D}" type="pres">
      <dgm:prSet presAssocID="{20164353-A96B-4300-9507-F48B4819F343}" presName="node" presStyleLbl="node1" presStyleIdx="5" presStyleCnt="6" custScaleX="82613" custScaleY="39485" custLinFactX="-17853" custLinFactNeighborX="-100000" custLinFactNeighborY="27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185F81-F607-427E-93F3-2A5337C43B1C}" type="presOf" srcId="{F771FA5E-66FE-4EB1-A986-DF5BB467B9D1}" destId="{95330BF2-885C-4273-B328-DE95CAB29C9F}" srcOrd="0" destOrd="0" presId="urn:microsoft.com/office/officeart/2005/8/layout/default#1"/>
    <dgm:cxn modelId="{FCEA01BC-1F0F-41C6-9675-5A293AC84D60}" srcId="{8D968D11-82AA-47F2-88E9-FBA4D301C3A8}" destId="{20164353-A96B-4300-9507-F48B4819F343}" srcOrd="5" destOrd="0" parTransId="{FA6375B5-E5D6-44C7-ACA2-49F63AF01057}" sibTransId="{33597EE3-24F2-4B5A-8688-516D682FF826}"/>
    <dgm:cxn modelId="{8F4E6893-3AFD-422E-A5A3-29C1A065DDAE}" srcId="{8D968D11-82AA-47F2-88E9-FBA4D301C3A8}" destId="{D07D6BD7-12FB-4970-91F2-0EBE04B30730}" srcOrd="2" destOrd="0" parTransId="{28AA9676-8814-4BF4-AEB4-C49FC15FEF7E}" sibTransId="{37B2B7AD-8757-4232-9E10-7668ED799238}"/>
    <dgm:cxn modelId="{FDC98EB5-62AA-4295-9F22-94A8ECA5A7AA}" type="presOf" srcId="{20164353-A96B-4300-9507-F48B4819F343}" destId="{6452A80F-D3AD-4D5A-B045-3EE3D071FC8D}" srcOrd="0" destOrd="0" presId="urn:microsoft.com/office/officeart/2005/8/layout/default#1"/>
    <dgm:cxn modelId="{1CC5A31F-0D7F-43C7-9EDC-E68CA5960B37}" type="presOf" srcId="{8D968D11-82AA-47F2-88E9-FBA4D301C3A8}" destId="{E9589C92-AB13-4B7A-8E27-5764CF7437C7}" srcOrd="0" destOrd="0" presId="urn:microsoft.com/office/officeart/2005/8/layout/default#1"/>
    <dgm:cxn modelId="{D3EC0651-9228-4CF5-9D2E-A1A53390A905}" srcId="{8D968D11-82AA-47F2-88E9-FBA4D301C3A8}" destId="{18CAF613-7C7C-4300-A022-A6C64C8F5961}" srcOrd="0" destOrd="0" parTransId="{3B23D711-9A94-4963-B422-0FF869F2030F}" sibTransId="{178F511A-F66E-4598-9A75-CC2D723BF55D}"/>
    <dgm:cxn modelId="{AD2CA963-3C97-4F11-8873-025DD1E39208}" type="presOf" srcId="{D07D6BD7-12FB-4970-91F2-0EBE04B30730}" destId="{F1D9E66C-61BB-453F-9A9F-D125D2012493}" srcOrd="0" destOrd="0" presId="urn:microsoft.com/office/officeart/2005/8/layout/default#1"/>
    <dgm:cxn modelId="{8137C43C-0FF3-409A-9179-C41D72DCD862}" type="presOf" srcId="{18CAF613-7C7C-4300-A022-A6C64C8F5961}" destId="{7C638AB3-F534-4776-A260-6D5472CD7A50}" srcOrd="0" destOrd="0" presId="urn:microsoft.com/office/officeart/2005/8/layout/default#1"/>
    <dgm:cxn modelId="{8E33331A-6054-48A3-AACB-510997DD58B3}" type="presOf" srcId="{23925D70-2613-44DC-B75F-DF45AB54888F}" destId="{DDC2DDDB-F890-4507-9095-686ACFE794E5}" srcOrd="0" destOrd="0" presId="urn:microsoft.com/office/officeart/2005/8/layout/default#1"/>
    <dgm:cxn modelId="{A2439DCF-7539-4AD0-8147-76E4119228AC}" type="presOf" srcId="{2B3680BD-344C-4892-8876-E1517006EFC9}" destId="{200321D9-F282-4D9F-A0C7-2489CDC7B680}" srcOrd="0" destOrd="0" presId="urn:microsoft.com/office/officeart/2005/8/layout/default#1"/>
    <dgm:cxn modelId="{404302E9-8CE3-45D8-BFBB-F8CCD158B46A}" srcId="{8D968D11-82AA-47F2-88E9-FBA4D301C3A8}" destId="{23925D70-2613-44DC-B75F-DF45AB54888F}" srcOrd="4" destOrd="0" parTransId="{63E2E0CE-0A5E-4AFB-8759-6F81D3377620}" sibTransId="{43F62B22-8C5E-482E-8112-B8E472D083F5}"/>
    <dgm:cxn modelId="{CEA44D12-5204-424A-9AC0-00E5C5D90F7F}" srcId="{8D968D11-82AA-47F2-88E9-FBA4D301C3A8}" destId="{2B3680BD-344C-4892-8876-E1517006EFC9}" srcOrd="3" destOrd="0" parTransId="{071DBDCF-2486-4B97-9689-73A7789530FD}" sibTransId="{B6E454B5-0159-416E-9B3A-CF4899777DEF}"/>
    <dgm:cxn modelId="{9CE45012-D1C3-4BDE-A5EE-D32E5CA29D9E}" srcId="{8D968D11-82AA-47F2-88E9-FBA4D301C3A8}" destId="{F771FA5E-66FE-4EB1-A986-DF5BB467B9D1}" srcOrd="1" destOrd="0" parTransId="{B01A77B9-748D-42AF-A712-3976B76DD52E}" sibTransId="{B51AF817-6F9B-45BE-9E96-A7DBC6F32BA5}"/>
    <dgm:cxn modelId="{ECD12816-27A4-4EDD-BC41-CF3FE0B24DF1}" type="presParOf" srcId="{E9589C92-AB13-4B7A-8E27-5764CF7437C7}" destId="{7C638AB3-F534-4776-A260-6D5472CD7A50}" srcOrd="0" destOrd="0" presId="urn:microsoft.com/office/officeart/2005/8/layout/default#1"/>
    <dgm:cxn modelId="{872794F6-7835-4900-949E-5177C956B4CE}" type="presParOf" srcId="{E9589C92-AB13-4B7A-8E27-5764CF7437C7}" destId="{39A3150C-0C3B-412A-BBB2-B6E9EAA36DE6}" srcOrd="1" destOrd="0" presId="urn:microsoft.com/office/officeart/2005/8/layout/default#1"/>
    <dgm:cxn modelId="{98E23CF1-216D-43D3-8433-C7A4ACD7858E}" type="presParOf" srcId="{E9589C92-AB13-4B7A-8E27-5764CF7437C7}" destId="{95330BF2-885C-4273-B328-DE95CAB29C9F}" srcOrd="2" destOrd="0" presId="urn:microsoft.com/office/officeart/2005/8/layout/default#1"/>
    <dgm:cxn modelId="{AB60D1CC-A77E-40EF-A5CB-71120140CC18}" type="presParOf" srcId="{E9589C92-AB13-4B7A-8E27-5764CF7437C7}" destId="{F0143516-B7F1-45DD-8F9F-E61C81C3D72F}" srcOrd="3" destOrd="0" presId="urn:microsoft.com/office/officeart/2005/8/layout/default#1"/>
    <dgm:cxn modelId="{BAC03C32-4B1F-4DA0-A788-3C7427E9EBF7}" type="presParOf" srcId="{E9589C92-AB13-4B7A-8E27-5764CF7437C7}" destId="{F1D9E66C-61BB-453F-9A9F-D125D2012493}" srcOrd="4" destOrd="0" presId="urn:microsoft.com/office/officeart/2005/8/layout/default#1"/>
    <dgm:cxn modelId="{DA62E8A8-4178-46A4-A0EA-6292879899DA}" type="presParOf" srcId="{E9589C92-AB13-4B7A-8E27-5764CF7437C7}" destId="{E73DA202-A32B-4FF8-BADA-4B49296E99D9}" srcOrd="5" destOrd="0" presId="urn:microsoft.com/office/officeart/2005/8/layout/default#1"/>
    <dgm:cxn modelId="{9F982E1E-C4F4-4378-BCFE-4A38212FEA1D}" type="presParOf" srcId="{E9589C92-AB13-4B7A-8E27-5764CF7437C7}" destId="{200321D9-F282-4D9F-A0C7-2489CDC7B680}" srcOrd="6" destOrd="0" presId="urn:microsoft.com/office/officeart/2005/8/layout/default#1"/>
    <dgm:cxn modelId="{BE8EB1E2-D0B2-4299-A7C5-5C8CAD8186ED}" type="presParOf" srcId="{E9589C92-AB13-4B7A-8E27-5764CF7437C7}" destId="{A9B19D50-8784-4D38-957B-53EC54EF9DC5}" srcOrd="7" destOrd="0" presId="urn:microsoft.com/office/officeart/2005/8/layout/default#1"/>
    <dgm:cxn modelId="{F01DDEAF-48FC-403D-BEF6-750B91CD1155}" type="presParOf" srcId="{E9589C92-AB13-4B7A-8E27-5764CF7437C7}" destId="{DDC2DDDB-F890-4507-9095-686ACFE794E5}" srcOrd="8" destOrd="0" presId="urn:microsoft.com/office/officeart/2005/8/layout/default#1"/>
    <dgm:cxn modelId="{FFE1BE05-89D4-4A51-9567-3675699A0831}" type="presParOf" srcId="{E9589C92-AB13-4B7A-8E27-5764CF7437C7}" destId="{D77689FC-2495-47F4-99C5-2CBC7C2220BA}" srcOrd="9" destOrd="0" presId="urn:microsoft.com/office/officeart/2005/8/layout/default#1"/>
    <dgm:cxn modelId="{3F54C23E-D59C-411C-87AE-40BBE53BFAD4}" type="presParOf" srcId="{E9589C92-AB13-4B7A-8E27-5764CF7437C7}" destId="{6452A80F-D3AD-4D5A-B045-3EE3D071FC8D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D37E298-84B1-4EA8-989E-8EA91CB65DC8}" type="doc">
      <dgm:prSet loTypeId="urn:microsoft.com/office/officeart/2011/layout/ConvergingText" loCatId="process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5DBC7F39-21EF-411C-9DEB-A1BF9B16C92E}">
      <dgm:prSet custT="1"/>
      <dgm:spPr/>
      <dgm:t>
        <a:bodyPr/>
        <a:lstStyle/>
        <a:p>
          <a:pPr rtl="0"/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Показатели работы административных комиссий в муниципальных районов за 2016 год</a:t>
          </a:r>
          <a:endParaRPr lang="ru-RU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808696A-6D85-4FA7-92C7-FD910246AA94}" type="parTrans" cxnId="{8DCCC955-0BDC-417B-B080-C6E46801207B}">
      <dgm:prSet/>
      <dgm:spPr/>
      <dgm:t>
        <a:bodyPr/>
        <a:lstStyle/>
        <a:p>
          <a:endParaRPr lang="ru-RU"/>
        </a:p>
      </dgm:t>
    </dgm:pt>
    <dgm:pt modelId="{50EE55DB-C70E-43EF-94A7-5B4790A8460C}" type="sibTrans" cxnId="{8DCCC955-0BDC-417B-B080-C6E46801207B}">
      <dgm:prSet/>
      <dgm:spPr/>
      <dgm:t>
        <a:bodyPr/>
        <a:lstStyle/>
        <a:p>
          <a:endParaRPr lang="ru-RU"/>
        </a:p>
      </dgm:t>
    </dgm:pt>
    <dgm:pt modelId="{F6F0E3A5-B367-4F16-BF86-E59607B1128F}" type="pres">
      <dgm:prSet presAssocID="{9D37E298-84B1-4EA8-989E-8EA91CB65DC8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3CB58B-CBAC-4F38-8316-B43E02C5D135}" type="pres">
      <dgm:prSet presAssocID="{5DBC7F39-21EF-411C-9DEB-A1BF9B16C92E}" presName="composite" presStyleCnt="0"/>
      <dgm:spPr/>
    </dgm:pt>
    <dgm:pt modelId="{CDB65FCF-12B9-4E54-8671-70A67A71EC3B}" type="pres">
      <dgm:prSet presAssocID="{5DBC7F39-21EF-411C-9DEB-A1BF9B16C92E}" presName="ParentAccent1" presStyleLbl="alignNode1" presStyleIdx="0" presStyleCnt="11" custScaleX="112564" custScaleY="110465"/>
      <dgm:spPr/>
    </dgm:pt>
    <dgm:pt modelId="{F4D3E39C-C33C-4561-BA09-3E2BBF16EB24}" type="pres">
      <dgm:prSet presAssocID="{5DBC7F39-21EF-411C-9DEB-A1BF9B16C92E}" presName="ParentAccent2" presStyleLbl="alignNode1" presStyleIdx="1" presStyleCnt="11" custScaleX="112564" custScaleY="110465" custLinFactNeighborX="14372" custLinFactNeighborY="1514"/>
      <dgm:spPr/>
    </dgm:pt>
    <dgm:pt modelId="{1C7C0AC2-D6A6-4AB1-AB00-572FCEBADE3D}" type="pres">
      <dgm:prSet presAssocID="{5DBC7F39-21EF-411C-9DEB-A1BF9B16C92E}" presName="ParentAccent3" presStyleLbl="alignNode1" presStyleIdx="2" presStyleCnt="11" custScaleX="112564" custScaleY="110465" custLinFactNeighborX="23099" custLinFactNeighborY="1514"/>
      <dgm:spPr/>
    </dgm:pt>
    <dgm:pt modelId="{6521B3C6-91A9-441F-A181-54DF7186B67E}" type="pres">
      <dgm:prSet presAssocID="{5DBC7F39-21EF-411C-9DEB-A1BF9B16C92E}" presName="ParentAccent4" presStyleLbl="alignNode1" presStyleIdx="3" presStyleCnt="11" custScaleX="112564" custScaleY="110465" custLinFactNeighborX="13913" custLinFactNeighborY="1514"/>
      <dgm:spPr/>
    </dgm:pt>
    <dgm:pt modelId="{C976923F-2426-4988-BC02-E81489B991C1}" type="pres">
      <dgm:prSet presAssocID="{5DBC7F39-21EF-411C-9DEB-A1BF9B16C92E}" presName="ParentAccent5" presStyleLbl="alignNode1" presStyleIdx="4" presStyleCnt="11" custScaleX="112564" custScaleY="110465" custLinFactNeighborX="22639" custLinFactNeighborY="1514"/>
      <dgm:spPr/>
    </dgm:pt>
    <dgm:pt modelId="{9B7694B3-2916-4BC1-976A-6A05A95727EF}" type="pres">
      <dgm:prSet presAssocID="{5DBC7F39-21EF-411C-9DEB-A1BF9B16C92E}" presName="ParentAccent6" presStyleLbl="alignNode1" presStyleIdx="5" presStyleCnt="11" custScaleX="112564" custScaleY="110465" custLinFactNeighborX="15184" custLinFactNeighborY="1514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98A3B112-CD32-4BCD-A915-E2D976768C0F}" type="pres">
      <dgm:prSet presAssocID="{5DBC7F39-21EF-411C-9DEB-A1BF9B16C92E}" presName="ParentAccent7" presStyleLbl="alignNode1" presStyleIdx="6" presStyleCnt="11" custScaleX="112564" custScaleY="110465"/>
      <dgm:spPr/>
    </dgm:pt>
    <dgm:pt modelId="{DE53F1F1-D54C-4D4C-9E73-D2CCECC0A687}" type="pres">
      <dgm:prSet presAssocID="{5DBC7F39-21EF-411C-9DEB-A1BF9B16C92E}" presName="ParentAccent8" presStyleLbl="alignNode1" presStyleIdx="7" presStyleCnt="11" custScaleX="112564" custScaleY="110465"/>
      <dgm:spPr/>
    </dgm:pt>
    <dgm:pt modelId="{F821A0B4-5877-475E-9451-4A9E664811E5}" type="pres">
      <dgm:prSet presAssocID="{5DBC7F39-21EF-411C-9DEB-A1BF9B16C92E}" presName="ParentAccent9" presStyleLbl="alignNode1" presStyleIdx="8" presStyleCnt="11" custScaleX="112564" custScaleY="110465"/>
      <dgm:spPr/>
    </dgm:pt>
    <dgm:pt modelId="{B7B9A73C-D693-47D6-98AD-66F79F0D2AD7}" type="pres">
      <dgm:prSet presAssocID="{5DBC7F39-21EF-411C-9DEB-A1BF9B16C92E}" presName="ParentAccent10" presStyleLbl="alignNode1" presStyleIdx="9" presStyleCnt="11" custScaleX="112564" custScaleY="110465"/>
      <dgm:spPr/>
    </dgm:pt>
    <dgm:pt modelId="{E540A0DD-95FF-41DD-ADB5-C11A1DF79D20}" type="pres">
      <dgm:prSet presAssocID="{5DBC7F39-21EF-411C-9DEB-A1BF9B16C92E}" presName="Parent" presStyleLbl="alignNode1" presStyleIdx="10" presStyleCnt="11" custScaleX="112564" custScaleY="110466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CCC955-0BDC-417B-B080-C6E46801207B}" srcId="{9D37E298-84B1-4EA8-989E-8EA91CB65DC8}" destId="{5DBC7F39-21EF-411C-9DEB-A1BF9B16C92E}" srcOrd="0" destOrd="0" parTransId="{A808696A-6D85-4FA7-92C7-FD910246AA94}" sibTransId="{50EE55DB-C70E-43EF-94A7-5B4790A8460C}"/>
    <dgm:cxn modelId="{E2F67763-B59D-4159-8FEC-DBE5A9B7D3CF}" type="presOf" srcId="{9D37E298-84B1-4EA8-989E-8EA91CB65DC8}" destId="{F6F0E3A5-B367-4F16-BF86-E59607B1128F}" srcOrd="0" destOrd="0" presId="urn:microsoft.com/office/officeart/2011/layout/ConvergingText"/>
    <dgm:cxn modelId="{70A28B92-633D-40E6-9F2F-9B860C39A71B}" type="presOf" srcId="{5DBC7F39-21EF-411C-9DEB-A1BF9B16C92E}" destId="{E540A0DD-95FF-41DD-ADB5-C11A1DF79D20}" srcOrd="0" destOrd="0" presId="urn:microsoft.com/office/officeart/2011/layout/ConvergingText"/>
    <dgm:cxn modelId="{298AADF6-7FA9-4CFC-B532-4781DEDB2B74}" type="presParOf" srcId="{F6F0E3A5-B367-4F16-BF86-E59607B1128F}" destId="{473CB58B-CBAC-4F38-8316-B43E02C5D135}" srcOrd="0" destOrd="0" presId="urn:microsoft.com/office/officeart/2011/layout/ConvergingText"/>
    <dgm:cxn modelId="{BAB293FA-3A87-4280-87B9-29691F7C1E22}" type="presParOf" srcId="{473CB58B-CBAC-4F38-8316-B43E02C5D135}" destId="{CDB65FCF-12B9-4E54-8671-70A67A71EC3B}" srcOrd="0" destOrd="0" presId="urn:microsoft.com/office/officeart/2011/layout/ConvergingText"/>
    <dgm:cxn modelId="{40FC5444-86B0-42B5-AE19-F39111C9A469}" type="presParOf" srcId="{473CB58B-CBAC-4F38-8316-B43E02C5D135}" destId="{F4D3E39C-C33C-4561-BA09-3E2BBF16EB24}" srcOrd="1" destOrd="0" presId="urn:microsoft.com/office/officeart/2011/layout/ConvergingText"/>
    <dgm:cxn modelId="{FC22CFF9-DB5C-4ABA-8D12-056A8A7F0E6F}" type="presParOf" srcId="{473CB58B-CBAC-4F38-8316-B43E02C5D135}" destId="{1C7C0AC2-D6A6-4AB1-AB00-572FCEBADE3D}" srcOrd="2" destOrd="0" presId="urn:microsoft.com/office/officeart/2011/layout/ConvergingText"/>
    <dgm:cxn modelId="{3F4C4EF8-7430-420A-A757-D9DB596B708E}" type="presParOf" srcId="{473CB58B-CBAC-4F38-8316-B43E02C5D135}" destId="{6521B3C6-91A9-441F-A181-54DF7186B67E}" srcOrd="3" destOrd="0" presId="urn:microsoft.com/office/officeart/2011/layout/ConvergingText"/>
    <dgm:cxn modelId="{1154ABEA-5C6A-49C7-91C2-AA6C065823C3}" type="presParOf" srcId="{473CB58B-CBAC-4F38-8316-B43E02C5D135}" destId="{C976923F-2426-4988-BC02-E81489B991C1}" srcOrd="4" destOrd="0" presId="urn:microsoft.com/office/officeart/2011/layout/ConvergingText"/>
    <dgm:cxn modelId="{22348ABC-07E0-4A26-85B3-A40A27648A3B}" type="presParOf" srcId="{473CB58B-CBAC-4F38-8316-B43E02C5D135}" destId="{9B7694B3-2916-4BC1-976A-6A05A95727EF}" srcOrd="5" destOrd="0" presId="urn:microsoft.com/office/officeart/2011/layout/ConvergingText"/>
    <dgm:cxn modelId="{B7A64CEF-DCA9-4A8F-B2AB-4DC199853393}" type="presParOf" srcId="{473CB58B-CBAC-4F38-8316-B43E02C5D135}" destId="{98A3B112-CD32-4BCD-A915-E2D976768C0F}" srcOrd="6" destOrd="0" presId="urn:microsoft.com/office/officeart/2011/layout/ConvergingText"/>
    <dgm:cxn modelId="{B7B63D27-23CF-426E-9FDF-63F9F0F38292}" type="presParOf" srcId="{473CB58B-CBAC-4F38-8316-B43E02C5D135}" destId="{DE53F1F1-D54C-4D4C-9E73-D2CCECC0A687}" srcOrd="7" destOrd="0" presId="urn:microsoft.com/office/officeart/2011/layout/ConvergingText"/>
    <dgm:cxn modelId="{967C9375-3254-4A8C-A001-ECE281D55D5A}" type="presParOf" srcId="{473CB58B-CBAC-4F38-8316-B43E02C5D135}" destId="{F821A0B4-5877-475E-9451-4A9E664811E5}" srcOrd="8" destOrd="0" presId="urn:microsoft.com/office/officeart/2011/layout/ConvergingText"/>
    <dgm:cxn modelId="{22B96BD0-FC07-46C2-B3B9-526133EF5710}" type="presParOf" srcId="{473CB58B-CBAC-4F38-8316-B43E02C5D135}" destId="{B7B9A73C-D693-47D6-98AD-66F79F0D2AD7}" srcOrd="9" destOrd="0" presId="urn:microsoft.com/office/officeart/2011/layout/ConvergingText"/>
    <dgm:cxn modelId="{619E9F20-70A3-443A-9ADF-483D4402B6E9}" type="presParOf" srcId="{473CB58B-CBAC-4F38-8316-B43E02C5D135}" destId="{E540A0DD-95FF-41DD-ADB5-C11A1DF79D20}" srcOrd="10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03B3387-F550-4B4F-A4AF-3CB05ADBC27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0F6E0A-DC3E-4D9B-AB0C-7976DF74E023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Количество рассмотренных протоколов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C896646-B4AA-4D10-B882-42ADC2421541}" type="parTrans" cxnId="{8771453A-05CC-4858-9C64-7A3043A1A360}">
      <dgm:prSet/>
      <dgm:spPr/>
      <dgm:t>
        <a:bodyPr/>
        <a:lstStyle/>
        <a:p>
          <a:endParaRPr lang="ru-RU"/>
        </a:p>
      </dgm:t>
    </dgm:pt>
    <dgm:pt modelId="{64FE747B-15C1-405E-B70D-91FE63342AB0}" type="sibTrans" cxnId="{8771453A-05CC-4858-9C64-7A3043A1A360}">
      <dgm:prSet/>
      <dgm:spPr/>
      <dgm:t>
        <a:bodyPr/>
        <a:lstStyle/>
        <a:p>
          <a:endParaRPr lang="ru-RU"/>
        </a:p>
      </dgm:t>
    </dgm:pt>
    <dgm:pt modelId="{35EA06B3-A50C-42BB-83FE-D64DDDD62DFD}" type="pres">
      <dgm:prSet presAssocID="{403B3387-F550-4B4F-A4AF-3CB05ADBC2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6E9449-FDC6-4E6D-AD61-DACA4EB75DFE}" type="pres">
      <dgm:prSet presAssocID="{390F6E0A-DC3E-4D9B-AB0C-7976DF74E023}" presName="parentText" presStyleLbl="node1" presStyleIdx="0" presStyleCnt="1" custScaleY="102656" custLinFactNeighborX="1980" custLinFactNeighborY="-7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70B7F5-B602-4D36-9EC3-6F713665D412}" type="presOf" srcId="{390F6E0A-DC3E-4D9B-AB0C-7976DF74E023}" destId="{FA6E9449-FDC6-4E6D-AD61-DACA4EB75DFE}" srcOrd="0" destOrd="0" presId="urn:microsoft.com/office/officeart/2005/8/layout/vList2"/>
    <dgm:cxn modelId="{8771453A-05CC-4858-9C64-7A3043A1A360}" srcId="{403B3387-F550-4B4F-A4AF-3CB05ADBC278}" destId="{390F6E0A-DC3E-4D9B-AB0C-7976DF74E023}" srcOrd="0" destOrd="0" parTransId="{7C896646-B4AA-4D10-B882-42ADC2421541}" sibTransId="{64FE747B-15C1-405E-B70D-91FE63342AB0}"/>
    <dgm:cxn modelId="{CC699A7B-7F33-44FC-802A-2F0CE0E62AA9}" type="presOf" srcId="{403B3387-F550-4B4F-A4AF-3CB05ADBC278}" destId="{35EA06B3-A50C-42BB-83FE-D64DDDD62DFD}" srcOrd="0" destOrd="0" presId="urn:microsoft.com/office/officeart/2005/8/layout/vList2"/>
    <dgm:cxn modelId="{9DE7072F-C193-4CE3-B6B4-DE902E3B0975}" type="presParOf" srcId="{35EA06B3-A50C-42BB-83FE-D64DDDD62DFD}" destId="{FA6E9449-FDC6-4E6D-AD61-DACA4EB75D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85A053E-A524-49D1-A3E9-8EA212955E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1FA75B-2CD3-4FFF-8909-888F25194641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0" dirty="0" smtClean="0">
              <a:latin typeface="Times New Roman" pitchFamily="18" charset="0"/>
              <a:cs typeface="Times New Roman" pitchFamily="18" charset="0"/>
            </a:rPr>
            <a:t>Суммы наложенных и взысканных штрафов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899C920-D07F-4337-A1DA-4BCD9F89F1C7}" type="parTrans" cxnId="{50AA037B-556F-4348-931C-822D0370F0AE}">
      <dgm:prSet/>
      <dgm:spPr/>
      <dgm:t>
        <a:bodyPr/>
        <a:lstStyle/>
        <a:p>
          <a:endParaRPr lang="ru-RU"/>
        </a:p>
      </dgm:t>
    </dgm:pt>
    <dgm:pt modelId="{4E9E2B0C-4DD7-4CDB-BCE7-56156A8BF4D7}" type="sibTrans" cxnId="{50AA037B-556F-4348-931C-822D0370F0AE}">
      <dgm:prSet/>
      <dgm:spPr/>
      <dgm:t>
        <a:bodyPr/>
        <a:lstStyle/>
        <a:p>
          <a:endParaRPr lang="ru-RU"/>
        </a:p>
      </dgm:t>
    </dgm:pt>
    <dgm:pt modelId="{D8F731B0-6C07-4FEB-9823-25E26D58CD28}" type="pres">
      <dgm:prSet presAssocID="{585A053E-A524-49D1-A3E9-8EA212955E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2615B3-A245-4539-A72C-FDDB13F295DA}" type="pres">
      <dgm:prSet presAssocID="{F71FA75B-2CD3-4FFF-8909-888F251946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3873F5-2A2C-4CB1-BAE1-D83D2EB460A9}" type="presOf" srcId="{585A053E-A524-49D1-A3E9-8EA212955EEF}" destId="{D8F731B0-6C07-4FEB-9823-25E26D58CD28}" srcOrd="0" destOrd="0" presId="urn:microsoft.com/office/officeart/2005/8/layout/vList2"/>
    <dgm:cxn modelId="{50AA037B-556F-4348-931C-822D0370F0AE}" srcId="{585A053E-A524-49D1-A3E9-8EA212955EEF}" destId="{F71FA75B-2CD3-4FFF-8909-888F25194641}" srcOrd="0" destOrd="0" parTransId="{D899C920-D07F-4337-A1DA-4BCD9F89F1C7}" sibTransId="{4E9E2B0C-4DD7-4CDB-BCE7-56156A8BF4D7}"/>
    <dgm:cxn modelId="{C5320F49-4422-4EFC-A697-4A7E57F0B3C2}" type="presOf" srcId="{F71FA75B-2CD3-4FFF-8909-888F25194641}" destId="{FD2615B3-A245-4539-A72C-FDDB13F295DA}" srcOrd="0" destOrd="0" presId="urn:microsoft.com/office/officeart/2005/8/layout/vList2"/>
    <dgm:cxn modelId="{B4CCD5BD-CFA6-4AAB-965E-4ABC5ED24720}" type="presParOf" srcId="{D8F731B0-6C07-4FEB-9823-25E26D58CD28}" destId="{FD2615B3-A245-4539-A72C-FDDB13F295D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B81C799-7137-49A1-904B-FDB5AF20E3A2}" type="doc">
      <dgm:prSet loTypeId="urn:microsoft.com/office/officeart/2005/8/layout/lProcess3" loCatId="process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0D5B1BD-8169-4A0A-BD4A-008F283BCA97}">
      <dgm:prSet/>
      <dgm:spPr/>
      <dgm:t>
        <a:bodyPr/>
        <a:lstStyle/>
        <a:p>
          <a:pPr rtl="0"/>
          <a:r>
            <a:rPr lang="ru-RU" dirty="0" smtClean="0"/>
            <a:t>П</a:t>
          </a:r>
          <a:endParaRPr lang="ru-RU" dirty="0"/>
        </a:p>
      </dgm:t>
    </dgm:pt>
    <dgm:pt modelId="{526F5F9C-EFB4-4B88-857D-181261795C75}" type="parTrans" cxnId="{EDC706FA-765B-4639-B32C-C87776AF0608}">
      <dgm:prSet/>
      <dgm:spPr/>
      <dgm:t>
        <a:bodyPr/>
        <a:lstStyle/>
        <a:p>
          <a:endParaRPr lang="ru-RU"/>
        </a:p>
      </dgm:t>
    </dgm:pt>
    <dgm:pt modelId="{30ECA201-3078-4D84-9FCB-ECF7A06C1227}" type="sibTrans" cxnId="{EDC706FA-765B-4639-B32C-C87776AF0608}">
      <dgm:prSet/>
      <dgm:spPr/>
      <dgm:t>
        <a:bodyPr/>
        <a:lstStyle/>
        <a:p>
          <a:endParaRPr lang="ru-RU"/>
        </a:p>
      </dgm:t>
    </dgm:pt>
    <dgm:pt modelId="{1DD3F85E-1D51-4510-A233-9007333AE095}">
      <dgm:prSet/>
      <dgm:spPr/>
      <dgm:t>
        <a:bodyPr/>
        <a:lstStyle/>
        <a:p>
          <a:pPr rtl="0"/>
          <a:r>
            <a:rPr lang="ru-RU" dirty="0" smtClean="0"/>
            <a:t>О</a:t>
          </a:r>
          <a:endParaRPr lang="ru-RU" dirty="0"/>
        </a:p>
      </dgm:t>
    </dgm:pt>
    <dgm:pt modelId="{126F2BC3-D883-49A5-BF48-7860F4A50CA1}" type="parTrans" cxnId="{94022AAA-81BD-4DAB-9ED7-E614A7D34217}">
      <dgm:prSet/>
      <dgm:spPr/>
      <dgm:t>
        <a:bodyPr/>
        <a:lstStyle/>
        <a:p>
          <a:endParaRPr lang="ru-RU"/>
        </a:p>
      </dgm:t>
    </dgm:pt>
    <dgm:pt modelId="{E359CBBE-81A7-48ED-A0A9-E76F3A7D16CA}" type="sibTrans" cxnId="{94022AAA-81BD-4DAB-9ED7-E614A7D34217}">
      <dgm:prSet/>
      <dgm:spPr/>
      <dgm:t>
        <a:bodyPr/>
        <a:lstStyle/>
        <a:p>
          <a:endParaRPr lang="ru-RU"/>
        </a:p>
      </dgm:t>
    </dgm:pt>
    <dgm:pt modelId="{6FFAA381-1274-4D13-A14E-A48114E35C04}">
      <dgm:prSet/>
      <dgm:spPr/>
      <dgm:t>
        <a:bodyPr/>
        <a:lstStyle/>
        <a:p>
          <a:pPr rtl="0"/>
          <a:r>
            <a:rPr lang="ru-RU" smtClean="0"/>
            <a:t>Н</a:t>
          </a:r>
          <a:endParaRPr lang="ru-RU"/>
        </a:p>
      </dgm:t>
    </dgm:pt>
    <dgm:pt modelId="{9BB506F6-A3B7-4DEE-AE88-8010A1B22C32}" type="parTrans" cxnId="{DFBCC22F-1509-4E1D-8D25-D1742F7287A2}">
      <dgm:prSet/>
      <dgm:spPr/>
      <dgm:t>
        <a:bodyPr/>
        <a:lstStyle/>
        <a:p>
          <a:endParaRPr lang="ru-RU"/>
        </a:p>
      </dgm:t>
    </dgm:pt>
    <dgm:pt modelId="{E5850443-0E53-4F4F-9F13-BEA86E2CC329}" type="sibTrans" cxnId="{DFBCC22F-1509-4E1D-8D25-D1742F7287A2}">
      <dgm:prSet/>
      <dgm:spPr/>
      <dgm:t>
        <a:bodyPr/>
        <a:lstStyle/>
        <a:p>
          <a:endParaRPr lang="ru-RU"/>
        </a:p>
      </dgm:t>
    </dgm:pt>
    <dgm:pt modelId="{7F2C2D33-2AA2-4A7F-B160-45B957A58313}">
      <dgm:prSet/>
      <dgm:spPr/>
      <dgm:t>
        <a:bodyPr/>
        <a:lstStyle/>
        <a:p>
          <a:pPr rtl="0"/>
          <a:r>
            <a:rPr lang="ru-RU" smtClean="0"/>
            <a:t>Я</a:t>
          </a:r>
          <a:endParaRPr lang="ru-RU"/>
        </a:p>
      </dgm:t>
    </dgm:pt>
    <dgm:pt modelId="{A104A8F2-3ADE-4BB2-976A-6AC6788972A2}" type="parTrans" cxnId="{9FEEA601-90CB-4CCA-BB06-DB7DEB1F3F92}">
      <dgm:prSet/>
      <dgm:spPr/>
      <dgm:t>
        <a:bodyPr/>
        <a:lstStyle/>
        <a:p>
          <a:endParaRPr lang="ru-RU"/>
        </a:p>
      </dgm:t>
    </dgm:pt>
    <dgm:pt modelId="{A98E789B-6357-45F2-98F7-44E9EC5F5A62}" type="sibTrans" cxnId="{9FEEA601-90CB-4CCA-BB06-DB7DEB1F3F92}">
      <dgm:prSet/>
      <dgm:spPr/>
      <dgm:t>
        <a:bodyPr/>
        <a:lstStyle/>
        <a:p>
          <a:endParaRPr lang="ru-RU"/>
        </a:p>
      </dgm:t>
    </dgm:pt>
    <dgm:pt modelId="{2B8F6394-A82A-466D-86DB-69C3D0D8CDA6}">
      <dgm:prSet/>
      <dgm:spPr/>
      <dgm:t>
        <a:bodyPr/>
        <a:lstStyle/>
        <a:p>
          <a:pPr rtl="0"/>
          <a:r>
            <a:rPr lang="ru-RU" dirty="0" smtClean="0"/>
            <a:t>Т</a:t>
          </a:r>
          <a:endParaRPr lang="ru-RU" dirty="0"/>
        </a:p>
      </dgm:t>
    </dgm:pt>
    <dgm:pt modelId="{D9A28980-CD00-4B93-A1F6-95733AF11B66}" type="parTrans" cxnId="{BBA72C5F-B8AF-46C7-8D91-B876824C6C21}">
      <dgm:prSet/>
      <dgm:spPr/>
      <dgm:t>
        <a:bodyPr/>
        <a:lstStyle/>
        <a:p>
          <a:endParaRPr lang="ru-RU"/>
        </a:p>
      </dgm:t>
    </dgm:pt>
    <dgm:pt modelId="{7F7C2EB9-E1E0-416D-A180-4F9F370147E6}" type="sibTrans" cxnId="{BBA72C5F-B8AF-46C7-8D91-B876824C6C21}">
      <dgm:prSet/>
      <dgm:spPr/>
      <dgm:t>
        <a:bodyPr/>
        <a:lstStyle/>
        <a:p>
          <a:endParaRPr lang="ru-RU"/>
        </a:p>
      </dgm:t>
    </dgm:pt>
    <dgm:pt modelId="{A8D314D9-B202-467A-99EE-C4FBEDD1144D}">
      <dgm:prSet/>
      <dgm:spPr/>
      <dgm:t>
        <a:bodyPr/>
        <a:lstStyle/>
        <a:p>
          <a:pPr rtl="0"/>
          <a:r>
            <a:rPr lang="ru-RU" dirty="0" smtClean="0"/>
            <a:t>И</a:t>
          </a:r>
          <a:endParaRPr lang="ru-RU" dirty="0"/>
        </a:p>
      </dgm:t>
    </dgm:pt>
    <dgm:pt modelId="{760C7864-B162-491F-8DEC-B3C50D083945}" type="parTrans" cxnId="{69B3C578-5E27-416D-A81D-53BB07044D00}">
      <dgm:prSet/>
      <dgm:spPr/>
      <dgm:t>
        <a:bodyPr/>
        <a:lstStyle/>
        <a:p>
          <a:endParaRPr lang="ru-RU"/>
        </a:p>
      </dgm:t>
    </dgm:pt>
    <dgm:pt modelId="{EC8D44E5-B674-45E1-A035-8F1DEAD62FD4}" type="sibTrans" cxnId="{69B3C578-5E27-416D-A81D-53BB07044D00}">
      <dgm:prSet/>
      <dgm:spPr/>
      <dgm:t>
        <a:bodyPr/>
        <a:lstStyle/>
        <a:p>
          <a:endParaRPr lang="ru-RU"/>
        </a:p>
      </dgm:t>
    </dgm:pt>
    <dgm:pt modelId="{788EA831-352F-4730-9778-7A4A15F649D3}">
      <dgm:prSet/>
      <dgm:spPr/>
      <dgm:t>
        <a:bodyPr/>
        <a:lstStyle/>
        <a:p>
          <a:pPr rtl="0"/>
          <a:r>
            <a:rPr lang="ru-RU" dirty="0" smtClean="0"/>
            <a:t>е</a:t>
          </a:r>
          <a:endParaRPr lang="ru-RU" dirty="0"/>
        </a:p>
      </dgm:t>
    </dgm:pt>
    <dgm:pt modelId="{663766A2-8060-43FC-B8E3-519BE793E898}" type="parTrans" cxnId="{47B9A031-363C-4387-8CB7-D88A42623586}">
      <dgm:prSet/>
      <dgm:spPr/>
      <dgm:t>
        <a:bodyPr/>
        <a:lstStyle/>
        <a:p>
          <a:endParaRPr lang="ru-RU"/>
        </a:p>
      </dgm:t>
    </dgm:pt>
    <dgm:pt modelId="{E06FE99A-B9DC-4521-B08C-6480A7D9E4B8}" type="sibTrans" cxnId="{47B9A031-363C-4387-8CB7-D88A42623586}">
      <dgm:prSet/>
      <dgm:spPr/>
      <dgm:t>
        <a:bodyPr/>
        <a:lstStyle/>
        <a:p>
          <a:endParaRPr lang="ru-RU"/>
        </a:p>
      </dgm:t>
    </dgm:pt>
    <dgm:pt modelId="{DB20D077-F362-41BC-ACBD-50D6C8198287}" type="pres">
      <dgm:prSet presAssocID="{4B81C799-7137-49A1-904B-FDB5AF20E3A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059E00-3374-47BB-92F9-F9A36B1ED3E8}" type="pres">
      <dgm:prSet presAssocID="{40D5B1BD-8169-4A0A-BD4A-008F283BCA97}" presName="horFlow" presStyleCnt="0"/>
      <dgm:spPr/>
    </dgm:pt>
    <dgm:pt modelId="{3AFCB134-0402-4952-912B-367CAB701910}" type="pres">
      <dgm:prSet presAssocID="{40D5B1BD-8169-4A0A-BD4A-008F283BCA97}" presName="bigChev" presStyleLbl="node1" presStyleIdx="0" presStyleCnt="7"/>
      <dgm:spPr/>
      <dgm:t>
        <a:bodyPr/>
        <a:lstStyle/>
        <a:p>
          <a:endParaRPr lang="ru-RU"/>
        </a:p>
      </dgm:t>
    </dgm:pt>
    <dgm:pt modelId="{31CA799A-3B2B-4331-BD59-BC32F73EF4A9}" type="pres">
      <dgm:prSet presAssocID="{40D5B1BD-8169-4A0A-BD4A-008F283BCA97}" presName="vSp" presStyleCnt="0"/>
      <dgm:spPr/>
    </dgm:pt>
    <dgm:pt modelId="{EF0F81A3-BC6F-4AB7-ADCC-1403F0BAB027}" type="pres">
      <dgm:prSet presAssocID="{1DD3F85E-1D51-4510-A233-9007333AE095}" presName="horFlow" presStyleCnt="0"/>
      <dgm:spPr/>
    </dgm:pt>
    <dgm:pt modelId="{C4B2F84A-01B9-4E73-A003-AE64D0AA3CD7}" type="pres">
      <dgm:prSet presAssocID="{1DD3F85E-1D51-4510-A233-9007333AE095}" presName="bigChev" presStyleLbl="node1" presStyleIdx="1" presStyleCnt="7"/>
      <dgm:spPr/>
      <dgm:t>
        <a:bodyPr/>
        <a:lstStyle/>
        <a:p>
          <a:endParaRPr lang="ru-RU"/>
        </a:p>
      </dgm:t>
    </dgm:pt>
    <dgm:pt modelId="{032BFDA0-A714-4BE1-965B-2E5127E7A783}" type="pres">
      <dgm:prSet presAssocID="{1DD3F85E-1D51-4510-A233-9007333AE095}" presName="vSp" presStyleCnt="0"/>
      <dgm:spPr/>
    </dgm:pt>
    <dgm:pt modelId="{AFE82782-2B6E-4DA4-872A-274C975F3535}" type="pres">
      <dgm:prSet presAssocID="{6FFAA381-1274-4D13-A14E-A48114E35C04}" presName="horFlow" presStyleCnt="0"/>
      <dgm:spPr/>
    </dgm:pt>
    <dgm:pt modelId="{7C5E720A-BCD7-4522-8CAE-5269470A448B}" type="pres">
      <dgm:prSet presAssocID="{6FFAA381-1274-4D13-A14E-A48114E35C04}" presName="bigChev" presStyleLbl="node1" presStyleIdx="2" presStyleCnt="7"/>
      <dgm:spPr/>
      <dgm:t>
        <a:bodyPr/>
        <a:lstStyle/>
        <a:p>
          <a:endParaRPr lang="ru-RU"/>
        </a:p>
      </dgm:t>
    </dgm:pt>
    <dgm:pt modelId="{0059FEED-A2D5-4CB9-84C8-50B3553ADA5E}" type="pres">
      <dgm:prSet presAssocID="{6FFAA381-1274-4D13-A14E-A48114E35C04}" presName="vSp" presStyleCnt="0"/>
      <dgm:spPr/>
    </dgm:pt>
    <dgm:pt modelId="{E2686E25-FF05-4B00-9FCF-1EA0CEC41C23}" type="pres">
      <dgm:prSet presAssocID="{7F2C2D33-2AA2-4A7F-B160-45B957A58313}" presName="horFlow" presStyleCnt="0"/>
      <dgm:spPr/>
    </dgm:pt>
    <dgm:pt modelId="{F58AB1AD-E553-4D41-B99A-F442302DE6F7}" type="pres">
      <dgm:prSet presAssocID="{7F2C2D33-2AA2-4A7F-B160-45B957A58313}" presName="bigChev" presStyleLbl="node1" presStyleIdx="3" presStyleCnt="7" custLinFactNeighborX="52201" custLinFactNeighborY="-14527"/>
      <dgm:spPr/>
      <dgm:t>
        <a:bodyPr/>
        <a:lstStyle/>
        <a:p>
          <a:endParaRPr lang="ru-RU"/>
        </a:p>
      </dgm:t>
    </dgm:pt>
    <dgm:pt modelId="{6E3AD108-B785-49CE-9F00-5824FC467D58}" type="pres">
      <dgm:prSet presAssocID="{7F2C2D33-2AA2-4A7F-B160-45B957A58313}" presName="vSp" presStyleCnt="0"/>
      <dgm:spPr/>
    </dgm:pt>
    <dgm:pt modelId="{1BB55026-CD5E-4DA8-8FC0-7E114F34565B}" type="pres">
      <dgm:prSet presAssocID="{2B8F6394-A82A-466D-86DB-69C3D0D8CDA6}" presName="horFlow" presStyleCnt="0"/>
      <dgm:spPr/>
    </dgm:pt>
    <dgm:pt modelId="{71ED4DC2-F605-479F-97E8-9D1A776629FD}" type="pres">
      <dgm:prSet presAssocID="{2B8F6394-A82A-466D-86DB-69C3D0D8CDA6}" presName="bigChev" presStyleLbl="node1" presStyleIdx="4" presStyleCnt="7"/>
      <dgm:spPr/>
      <dgm:t>
        <a:bodyPr/>
        <a:lstStyle/>
        <a:p>
          <a:endParaRPr lang="ru-RU"/>
        </a:p>
      </dgm:t>
    </dgm:pt>
    <dgm:pt modelId="{96BAEE6D-782B-49CB-8449-5B4F96B3F93D}" type="pres">
      <dgm:prSet presAssocID="{2B8F6394-A82A-466D-86DB-69C3D0D8CDA6}" presName="vSp" presStyleCnt="0"/>
      <dgm:spPr/>
    </dgm:pt>
    <dgm:pt modelId="{774712C6-2C82-4C60-856E-693D2C562E88}" type="pres">
      <dgm:prSet presAssocID="{A8D314D9-B202-467A-99EE-C4FBEDD1144D}" presName="horFlow" presStyleCnt="0"/>
      <dgm:spPr/>
    </dgm:pt>
    <dgm:pt modelId="{2BDE008F-967F-4895-A9FF-736AF662AE4E}" type="pres">
      <dgm:prSet presAssocID="{A8D314D9-B202-467A-99EE-C4FBEDD1144D}" presName="bigChev" presStyleLbl="node1" presStyleIdx="5" presStyleCnt="7"/>
      <dgm:spPr/>
      <dgm:t>
        <a:bodyPr/>
        <a:lstStyle/>
        <a:p>
          <a:endParaRPr lang="ru-RU"/>
        </a:p>
      </dgm:t>
    </dgm:pt>
    <dgm:pt modelId="{72C0409B-279B-469F-9E09-79561299A946}" type="pres">
      <dgm:prSet presAssocID="{A8D314D9-B202-467A-99EE-C4FBEDD1144D}" presName="vSp" presStyleCnt="0"/>
      <dgm:spPr/>
    </dgm:pt>
    <dgm:pt modelId="{09C7C9A5-CC94-4A11-A6D7-3C38E1F4C891}" type="pres">
      <dgm:prSet presAssocID="{788EA831-352F-4730-9778-7A4A15F649D3}" presName="horFlow" presStyleCnt="0"/>
      <dgm:spPr/>
    </dgm:pt>
    <dgm:pt modelId="{FBE8768B-E6D1-4112-8E1C-D1C96D343EF2}" type="pres">
      <dgm:prSet presAssocID="{788EA831-352F-4730-9778-7A4A15F649D3}" presName="bigChev" presStyleLbl="node1" presStyleIdx="6" presStyleCnt="7"/>
      <dgm:spPr/>
      <dgm:t>
        <a:bodyPr/>
        <a:lstStyle/>
        <a:p>
          <a:endParaRPr lang="ru-RU"/>
        </a:p>
      </dgm:t>
    </dgm:pt>
  </dgm:ptLst>
  <dgm:cxnLst>
    <dgm:cxn modelId="{DFBCC22F-1509-4E1D-8D25-D1742F7287A2}" srcId="{4B81C799-7137-49A1-904B-FDB5AF20E3A2}" destId="{6FFAA381-1274-4D13-A14E-A48114E35C04}" srcOrd="2" destOrd="0" parTransId="{9BB506F6-A3B7-4DEE-AE88-8010A1B22C32}" sibTransId="{E5850443-0E53-4F4F-9F13-BEA86E2CC329}"/>
    <dgm:cxn modelId="{25BB2F7C-2C28-40D2-BD73-6E5E42265EF2}" type="presOf" srcId="{6FFAA381-1274-4D13-A14E-A48114E35C04}" destId="{7C5E720A-BCD7-4522-8CAE-5269470A448B}" srcOrd="0" destOrd="0" presId="urn:microsoft.com/office/officeart/2005/8/layout/lProcess3"/>
    <dgm:cxn modelId="{0D301535-8730-47A6-A7AF-A5B4F00D4EEE}" type="presOf" srcId="{A8D314D9-B202-467A-99EE-C4FBEDD1144D}" destId="{2BDE008F-967F-4895-A9FF-736AF662AE4E}" srcOrd="0" destOrd="0" presId="urn:microsoft.com/office/officeart/2005/8/layout/lProcess3"/>
    <dgm:cxn modelId="{B115382B-87F6-4483-97B4-A30D09D69E2D}" type="presOf" srcId="{4B81C799-7137-49A1-904B-FDB5AF20E3A2}" destId="{DB20D077-F362-41BC-ACBD-50D6C8198287}" srcOrd="0" destOrd="0" presId="urn:microsoft.com/office/officeart/2005/8/layout/lProcess3"/>
    <dgm:cxn modelId="{BFEEF40B-C55E-4ADD-AC30-C9CFE0A26572}" type="presOf" srcId="{1DD3F85E-1D51-4510-A233-9007333AE095}" destId="{C4B2F84A-01B9-4E73-A003-AE64D0AA3CD7}" srcOrd="0" destOrd="0" presId="urn:microsoft.com/office/officeart/2005/8/layout/lProcess3"/>
    <dgm:cxn modelId="{CFF46659-02DC-4793-A4DF-927BE2984B63}" type="presOf" srcId="{7F2C2D33-2AA2-4A7F-B160-45B957A58313}" destId="{F58AB1AD-E553-4D41-B99A-F442302DE6F7}" srcOrd="0" destOrd="0" presId="urn:microsoft.com/office/officeart/2005/8/layout/lProcess3"/>
    <dgm:cxn modelId="{94022AAA-81BD-4DAB-9ED7-E614A7D34217}" srcId="{4B81C799-7137-49A1-904B-FDB5AF20E3A2}" destId="{1DD3F85E-1D51-4510-A233-9007333AE095}" srcOrd="1" destOrd="0" parTransId="{126F2BC3-D883-49A5-BF48-7860F4A50CA1}" sibTransId="{E359CBBE-81A7-48ED-A0A9-E76F3A7D16CA}"/>
    <dgm:cxn modelId="{47B9A031-363C-4387-8CB7-D88A42623586}" srcId="{4B81C799-7137-49A1-904B-FDB5AF20E3A2}" destId="{788EA831-352F-4730-9778-7A4A15F649D3}" srcOrd="6" destOrd="0" parTransId="{663766A2-8060-43FC-B8E3-519BE793E898}" sibTransId="{E06FE99A-B9DC-4521-B08C-6480A7D9E4B8}"/>
    <dgm:cxn modelId="{69B3C578-5E27-416D-A81D-53BB07044D00}" srcId="{4B81C799-7137-49A1-904B-FDB5AF20E3A2}" destId="{A8D314D9-B202-467A-99EE-C4FBEDD1144D}" srcOrd="5" destOrd="0" parTransId="{760C7864-B162-491F-8DEC-B3C50D083945}" sibTransId="{EC8D44E5-B674-45E1-A035-8F1DEAD62FD4}"/>
    <dgm:cxn modelId="{97950F1F-D9CD-466E-804F-5700796BAAA6}" type="presOf" srcId="{788EA831-352F-4730-9778-7A4A15F649D3}" destId="{FBE8768B-E6D1-4112-8E1C-D1C96D343EF2}" srcOrd="0" destOrd="0" presId="urn:microsoft.com/office/officeart/2005/8/layout/lProcess3"/>
    <dgm:cxn modelId="{53CE7874-8B80-4AE9-BB38-F37A19CF609A}" type="presOf" srcId="{2B8F6394-A82A-466D-86DB-69C3D0D8CDA6}" destId="{71ED4DC2-F605-479F-97E8-9D1A776629FD}" srcOrd="0" destOrd="0" presId="urn:microsoft.com/office/officeart/2005/8/layout/lProcess3"/>
    <dgm:cxn modelId="{9FEEA601-90CB-4CCA-BB06-DB7DEB1F3F92}" srcId="{4B81C799-7137-49A1-904B-FDB5AF20E3A2}" destId="{7F2C2D33-2AA2-4A7F-B160-45B957A58313}" srcOrd="3" destOrd="0" parTransId="{A104A8F2-3ADE-4BB2-976A-6AC6788972A2}" sibTransId="{A98E789B-6357-45F2-98F7-44E9EC5F5A62}"/>
    <dgm:cxn modelId="{BBA72C5F-B8AF-46C7-8D91-B876824C6C21}" srcId="{4B81C799-7137-49A1-904B-FDB5AF20E3A2}" destId="{2B8F6394-A82A-466D-86DB-69C3D0D8CDA6}" srcOrd="4" destOrd="0" parTransId="{D9A28980-CD00-4B93-A1F6-95733AF11B66}" sibTransId="{7F7C2EB9-E1E0-416D-A180-4F9F370147E6}"/>
    <dgm:cxn modelId="{DDF5B3F1-9509-4088-946E-AE08054F45B9}" type="presOf" srcId="{40D5B1BD-8169-4A0A-BD4A-008F283BCA97}" destId="{3AFCB134-0402-4952-912B-367CAB701910}" srcOrd="0" destOrd="0" presId="urn:microsoft.com/office/officeart/2005/8/layout/lProcess3"/>
    <dgm:cxn modelId="{EDC706FA-765B-4639-B32C-C87776AF0608}" srcId="{4B81C799-7137-49A1-904B-FDB5AF20E3A2}" destId="{40D5B1BD-8169-4A0A-BD4A-008F283BCA97}" srcOrd="0" destOrd="0" parTransId="{526F5F9C-EFB4-4B88-857D-181261795C75}" sibTransId="{30ECA201-3078-4D84-9FCB-ECF7A06C1227}"/>
    <dgm:cxn modelId="{2139F11E-00D5-41A9-9AE7-47A560AC2C7A}" type="presParOf" srcId="{DB20D077-F362-41BC-ACBD-50D6C8198287}" destId="{72059E00-3374-47BB-92F9-F9A36B1ED3E8}" srcOrd="0" destOrd="0" presId="urn:microsoft.com/office/officeart/2005/8/layout/lProcess3"/>
    <dgm:cxn modelId="{93EBF30D-63F7-4FD4-B3F8-9AF4DEE81365}" type="presParOf" srcId="{72059E00-3374-47BB-92F9-F9A36B1ED3E8}" destId="{3AFCB134-0402-4952-912B-367CAB701910}" srcOrd="0" destOrd="0" presId="urn:microsoft.com/office/officeart/2005/8/layout/lProcess3"/>
    <dgm:cxn modelId="{EB86E1FB-578C-4104-94BD-3EA64C2C0B50}" type="presParOf" srcId="{DB20D077-F362-41BC-ACBD-50D6C8198287}" destId="{31CA799A-3B2B-4331-BD59-BC32F73EF4A9}" srcOrd="1" destOrd="0" presId="urn:microsoft.com/office/officeart/2005/8/layout/lProcess3"/>
    <dgm:cxn modelId="{0E5E76BF-737F-4BDB-BC78-C9FBC01E8F98}" type="presParOf" srcId="{DB20D077-F362-41BC-ACBD-50D6C8198287}" destId="{EF0F81A3-BC6F-4AB7-ADCC-1403F0BAB027}" srcOrd="2" destOrd="0" presId="urn:microsoft.com/office/officeart/2005/8/layout/lProcess3"/>
    <dgm:cxn modelId="{AA5F8525-EF88-46F3-92A2-EED584E3B05E}" type="presParOf" srcId="{EF0F81A3-BC6F-4AB7-ADCC-1403F0BAB027}" destId="{C4B2F84A-01B9-4E73-A003-AE64D0AA3CD7}" srcOrd="0" destOrd="0" presId="urn:microsoft.com/office/officeart/2005/8/layout/lProcess3"/>
    <dgm:cxn modelId="{7A697128-2616-433C-AD8A-4D08E7144BAB}" type="presParOf" srcId="{DB20D077-F362-41BC-ACBD-50D6C8198287}" destId="{032BFDA0-A714-4BE1-965B-2E5127E7A783}" srcOrd="3" destOrd="0" presId="urn:microsoft.com/office/officeart/2005/8/layout/lProcess3"/>
    <dgm:cxn modelId="{9D17193C-B1FC-406F-99AD-60A788EEAED4}" type="presParOf" srcId="{DB20D077-F362-41BC-ACBD-50D6C8198287}" destId="{AFE82782-2B6E-4DA4-872A-274C975F3535}" srcOrd="4" destOrd="0" presId="urn:microsoft.com/office/officeart/2005/8/layout/lProcess3"/>
    <dgm:cxn modelId="{0329B0A3-9D7D-42FB-A8A4-19E36023B504}" type="presParOf" srcId="{AFE82782-2B6E-4DA4-872A-274C975F3535}" destId="{7C5E720A-BCD7-4522-8CAE-5269470A448B}" srcOrd="0" destOrd="0" presId="urn:microsoft.com/office/officeart/2005/8/layout/lProcess3"/>
    <dgm:cxn modelId="{34BA8CC0-ECF8-41A0-A5AC-E06113F28C91}" type="presParOf" srcId="{DB20D077-F362-41BC-ACBD-50D6C8198287}" destId="{0059FEED-A2D5-4CB9-84C8-50B3553ADA5E}" srcOrd="5" destOrd="0" presId="urn:microsoft.com/office/officeart/2005/8/layout/lProcess3"/>
    <dgm:cxn modelId="{9B2ACAF9-46FB-4551-A44A-FAB9583460D6}" type="presParOf" srcId="{DB20D077-F362-41BC-ACBD-50D6C8198287}" destId="{E2686E25-FF05-4B00-9FCF-1EA0CEC41C23}" srcOrd="6" destOrd="0" presId="urn:microsoft.com/office/officeart/2005/8/layout/lProcess3"/>
    <dgm:cxn modelId="{47A9A503-EAC0-4694-B0F6-E40882C8BA98}" type="presParOf" srcId="{E2686E25-FF05-4B00-9FCF-1EA0CEC41C23}" destId="{F58AB1AD-E553-4D41-B99A-F442302DE6F7}" srcOrd="0" destOrd="0" presId="urn:microsoft.com/office/officeart/2005/8/layout/lProcess3"/>
    <dgm:cxn modelId="{87732625-BF2D-4FB0-93E7-44A2C528E25D}" type="presParOf" srcId="{DB20D077-F362-41BC-ACBD-50D6C8198287}" destId="{6E3AD108-B785-49CE-9F00-5824FC467D58}" srcOrd="7" destOrd="0" presId="urn:microsoft.com/office/officeart/2005/8/layout/lProcess3"/>
    <dgm:cxn modelId="{47DEFE5A-63C4-413B-AC89-44B6D1990766}" type="presParOf" srcId="{DB20D077-F362-41BC-ACBD-50D6C8198287}" destId="{1BB55026-CD5E-4DA8-8FC0-7E114F34565B}" srcOrd="8" destOrd="0" presId="urn:microsoft.com/office/officeart/2005/8/layout/lProcess3"/>
    <dgm:cxn modelId="{F9D56E1A-E9A7-456D-AE8A-E1DB87BA5673}" type="presParOf" srcId="{1BB55026-CD5E-4DA8-8FC0-7E114F34565B}" destId="{71ED4DC2-F605-479F-97E8-9D1A776629FD}" srcOrd="0" destOrd="0" presId="urn:microsoft.com/office/officeart/2005/8/layout/lProcess3"/>
    <dgm:cxn modelId="{A20BFB09-A2EC-44DB-BA02-C77C4465BC63}" type="presParOf" srcId="{DB20D077-F362-41BC-ACBD-50D6C8198287}" destId="{96BAEE6D-782B-49CB-8449-5B4F96B3F93D}" srcOrd="9" destOrd="0" presId="urn:microsoft.com/office/officeart/2005/8/layout/lProcess3"/>
    <dgm:cxn modelId="{A71AA267-247F-42B7-9C4B-56395A278276}" type="presParOf" srcId="{DB20D077-F362-41BC-ACBD-50D6C8198287}" destId="{774712C6-2C82-4C60-856E-693D2C562E88}" srcOrd="10" destOrd="0" presId="urn:microsoft.com/office/officeart/2005/8/layout/lProcess3"/>
    <dgm:cxn modelId="{7F49035C-6C64-4AC0-B0CA-A074AE3EDC2E}" type="presParOf" srcId="{774712C6-2C82-4C60-856E-693D2C562E88}" destId="{2BDE008F-967F-4895-A9FF-736AF662AE4E}" srcOrd="0" destOrd="0" presId="urn:microsoft.com/office/officeart/2005/8/layout/lProcess3"/>
    <dgm:cxn modelId="{0510468D-6260-44AE-971B-4A6AE453BBE8}" type="presParOf" srcId="{DB20D077-F362-41BC-ACBD-50D6C8198287}" destId="{72C0409B-279B-469F-9E09-79561299A946}" srcOrd="11" destOrd="0" presId="urn:microsoft.com/office/officeart/2005/8/layout/lProcess3"/>
    <dgm:cxn modelId="{AE047CC1-7D0A-455D-B460-AA2A5219F44A}" type="presParOf" srcId="{DB20D077-F362-41BC-ACBD-50D6C8198287}" destId="{09C7C9A5-CC94-4A11-A6D7-3C38E1F4C891}" srcOrd="12" destOrd="0" presId="urn:microsoft.com/office/officeart/2005/8/layout/lProcess3"/>
    <dgm:cxn modelId="{5EAB0C95-67B9-4B22-9707-00FE7A50F15E}" type="presParOf" srcId="{09C7C9A5-CC94-4A11-A6D7-3C38E1F4C891}" destId="{FBE8768B-E6D1-4112-8E1C-D1C96D343EF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B81C799-7137-49A1-904B-FDB5AF20E3A2}" type="doc">
      <dgm:prSet loTypeId="urn:microsoft.com/office/officeart/2005/8/layout/lProcess3" loCatId="process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0D5B1BD-8169-4A0A-BD4A-008F283BCA97}">
      <dgm:prSet/>
      <dgm:spPr/>
      <dgm:t>
        <a:bodyPr/>
        <a:lstStyle/>
        <a:p>
          <a:pPr rtl="0"/>
          <a:r>
            <a:rPr lang="ru-RU" dirty="0" smtClean="0"/>
            <a:t>П</a:t>
          </a:r>
          <a:endParaRPr lang="ru-RU" dirty="0"/>
        </a:p>
      </dgm:t>
    </dgm:pt>
    <dgm:pt modelId="{526F5F9C-EFB4-4B88-857D-181261795C75}" type="parTrans" cxnId="{EDC706FA-765B-4639-B32C-C87776AF0608}">
      <dgm:prSet/>
      <dgm:spPr/>
      <dgm:t>
        <a:bodyPr/>
        <a:lstStyle/>
        <a:p>
          <a:endParaRPr lang="ru-RU"/>
        </a:p>
      </dgm:t>
    </dgm:pt>
    <dgm:pt modelId="{30ECA201-3078-4D84-9FCB-ECF7A06C1227}" type="sibTrans" cxnId="{EDC706FA-765B-4639-B32C-C87776AF0608}">
      <dgm:prSet/>
      <dgm:spPr/>
      <dgm:t>
        <a:bodyPr/>
        <a:lstStyle/>
        <a:p>
          <a:endParaRPr lang="ru-RU"/>
        </a:p>
      </dgm:t>
    </dgm:pt>
    <dgm:pt modelId="{1DD3F85E-1D51-4510-A233-9007333AE095}">
      <dgm:prSet/>
      <dgm:spPr/>
      <dgm:t>
        <a:bodyPr/>
        <a:lstStyle/>
        <a:p>
          <a:pPr rtl="0"/>
          <a:r>
            <a:rPr lang="ru-RU" dirty="0" smtClean="0"/>
            <a:t>О</a:t>
          </a:r>
          <a:endParaRPr lang="ru-RU" dirty="0"/>
        </a:p>
      </dgm:t>
    </dgm:pt>
    <dgm:pt modelId="{126F2BC3-D883-49A5-BF48-7860F4A50CA1}" type="parTrans" cxnId="{94022AAA-81BD-4DAB-9ED7-E614A7D34217}">
      <dgm:prSet/>
      <dgm:spPr/>
      <dgm:t>
        <a:bodyPr/>
        <a:lstStyle/>
        <a:p>
          <a:endParaRPr lang="ru-RU"/>
        </a:p>
      </dgm:t>
    </dgm:pt>
    <dgm:pt modelId="{E359CBBE-81A7-48ED-A0A9-E76F3A7D16CA}" type="sibTrans" cxnId="{94022AAA-81BD-4DAB-9ED7-E614A7D34217}">
      <dgm:prSet/>
      <dgm:spPr/>
      <dgm:t>
        <a:bodyPr/>
        <a:lstStyle/>
        <a:p>
          <a:endParaRPr lang="ru-RU"/>
        </a:p>
      </dgm:t>
    </dgm:pt>
    <dgm:pt modelId="{6FFAA381-1274-4D13-A14E-A48114E35C04}">
      <dgm:prSet/>
      <dgm:spPr/>
      <dgm:t>
        <a:bodyPr/>
        <a:lstStyle/>
        <a:p>
          <a:pPr rtl="0"/>
          <a:r>
            <a:rPr lang="ru-RU" dirty="0" smtClean="0"/>
            <a:t>Н</a:t>
          </a:r>
          <a:endParaRPr lang="ru-RU" dirty="0"/>
        </a:p>
      </dgm:t>
    </dgm:pt>
    <dgm:pt modelId="{9BB506F6-A3B7-4DEE-AE88-8010A1B22C32}" type="parTrans" cxnId="{DFBCC22F-1509-4E1D-8D25-D1742F7287A2}">
      <dgm:prSet/>
      <dgm:spPr/>
      <dgm:t>
        <a:bodyPr/>
        <a:lstStyle/>
        <a:p>
          <a:endParaRPr lang="ru-RU"/>
        </a:p>
      </dgm:t>
    </dgm:pt>
    <dgm:pt modelId="{E5850443-0E53-4F4F-9F13-BEA86E2CC329}" type="sibTrans" cxnId="{DFBCC22F-1509-4E1D-8D25-D1742F7287A2}">
      <dgm:prSet/>
      <dgm:spPr/>
      <dgm:t>
        <a:bodyPr/>
        <a:lstStyle/>
        <a:p>
          <a:endParaRPr lang="ru-RU"/>
        </a:p>
      </dgm:t>
    </dgm:pt>
    <dgm:pt modelId="{7F2C2D33-2AA2-4A7F-B160-45B957A58313}">
      <dgm:prSet/>
      <dgm:spPr/>
      <dgm:t>
        <a:bodyPr/>
        <a:lstStyle/>
        <a:p>
          <a:pPr rtl="0"/>
          <a:r>
            <a:rPr lang="ru-RU" dirty="0" smtClean="0"/>
            <a:t>Я</a:t>
          </a:r>
          <a:endParaRPr lang="ru-RU" dirty="0"/>
        </a:p>
      </dgm:t>
    </dgm:pt>
    <dgm:pt modelId="{A104A8F2-3ADE-4BB2-976A-6AC6788972A2}" type="parTrans" cxnId="{9FEEA601-90CB-4CCA-BB06-DB7DEB1F3F92}">
      <dgm:prSet/>
      <dgm:spPr/>
      <dgm:t>
        <a:bodyPr/>
        <a:lstStyle/>
        <a:p>
          <a:endParaRPr lang="ru-RU"/>
        </a:p>
      </dgm:t>
    </dgm:pt>
    <dgm:pt modelId="{A98E789B-6357-45F2-98F7-44E9EC5F5A62}" type="sibTrans" cxnId="{9FEEA601-90CB-4CCA-BB06-DB7DEB1F3F92}">
      <dgm:prSet/>
      <dgm:spPr/>
      <dgm:t>
        <a:bodyPr/>
        <a:lstStyle/>
        <a:p>
          <a:endParaRPr lang="ru-RU"/>
        </a:p>
      </dgm:t>
    </dgm:pt>
    <dgm:pt modelId="{2B8F6394-A82A-466D-86DB-69C3D0D8CDA6}">
      <dgm:prSet/>
      <dgm:spPr/>
      <dgm:t>
        <a:bodyPr/>
        <a:lstStyle/>
        <a:p>
          <a:pPr rtl="0"/>
          <a:r>
            <a:rPr lang="ru-RU" dirty="0" smtClean="0"/>
            <a:t>Т</a:t>
          </a:r>
          <a:endParaRPr lang="ru-RU" dirty="0"/>
        </a:p>
      </dgm:t>
    </dgm:pt>
    <dgm:pt modelId="{D9A28980-CD00-4B93-A1F6-95733AF11B66}" type="parTrans" cxnId="{BBA72C5F-B8AF-46C7-8D91-B876824C6C21}">
      <dgm:prSet/>
      <dgm:spPr/>
      <dgm:t>
        <a:bodyPr/>
        <a:lstStyle/>
        <a:p>
          <a:endParaRPr lang="ru-RU"/>
        </a:p>
      </dgm:t>
    </dgm:pt>
    <dgm:pt modelId="{7F7C2EB9-E1E0-416D-A180-4F9F370147E6}" type="sibTrans" cxnId="{BBA72C5F-B8AF-46C7-8D91-B876824C6C21}">
      <dgm:prSet/>
      <dgm:spPr/>
      <dgm:t>
        <a:bodyPr/>
        <a:lstStyle/>
        <a:p>
          <a:endParaRPr lang="ru-RU"/>
        </a:p>
      </dgm:t>
    </dgm:pt>
    <dgm:pt modelId="{A8D314D9-B202-467A-99EE-C4FBEDD1144D}">
      <dgm:prSet/>
      <dgm:spPr/>
      <dgm:t>
        <a:bodyPr/>
        <a:lstStyle/>
        <a:p>
          <a:pPr rtl="0"/>
          <a:r>
            <a:rPr lang="ru-RU" dirty="0" smtClean="0"/>
            <a:t>И</a:t>
          </a:r>
          <a:endParaRPr lang="ru-RU" dirty="0"/>
        </a:p>
      </dgm:t>
    </dgm:pt>
    <dgm:pt modelId="{760C7864-B162-491F-8DEC-B3C50D083945}" type="parTrans" cxnId="{69B3C578-5E27-416D-A81D-53BB07044D00}">
      <dgm:prSet/>
      <dgm:spPr/>
      <dgm:t>
        <a:bodyPr/>
        <a:lstStyle/>
        <a:p>
          <a:endParaRPr lang="ru-RU"/>
        </a:p>
      </dgm:t>
    </dgm:pt>
    <dgm:pt modelId="{EC8D44E5-B674-45E1-A035-8F1DEAD62FD4}" type="sibTrans" cxnId="{69B3C578-5E27-416D-A81D-53BB07044D00}">
      <dgm:prSet/>
      <dgm:spPr/>
      <dgm:t>
        <a:bodyPr/>
        <a:lstStyle/>
        <a:p>
          <a:endParaRPr lang="ru-RU"/>
        </a:p>
      </dgm:t>
    </dgm:pt>
    <dgm:pt modelId="{788EA831-352F-4730-9778-7A4A15F649D3}">
      <dgm:prSet/>
      <dgm:spPr/>
      <dgm:t>
        <a:bodyPr/>
        <a:lstStyle/>
        <a:p>
          <a:pPr rtl="0"/>
          <a:r>
            <a:rPr lang="ru-RU" dirty="0" smtClean="0"/>
            <a:t>е</a:t>
          </a:r>
          <a:endParaRPr lang="ru-RU" dirty="0"/>
        </a:p>
      </dgm:t>
    </dgm:pt>
    <dgm:pt modelId="{663766A2-8060-43FC-B8E3-519BE793E898}" type="parTrans" cxnId="{47B9A031-363C-4387-8CB7-D88A42623586}">
      <dgm:prSet/>
      <dgm:spPr/>
      <dgm:t>
        <a:bodyPr/>
        <a:lstStyle/>
        <a:p>
          <a:endParaRPr lang="ru-RU"/>
        </a:p>
      </dgm:t>
    </dgm:pt>
    <dgm:pt modelId="{E06FE99A-B9DC-4521-B08C-6480A7D9E4B8}" type="sibTrans" cxnId="{47B9A031-363C-4387-8CB7-D88A42623586}">
      <dgm:prSet/>
      <dgm:spPr/>
      <dgm:t>
        <a:bodyPr/>
        <a:lstStyle/>
        <a:p>
          <a:endParaRPr lang="ru-RU"/>
        </a:p>
      </dgm:t>
    </dgm:pt>
    <dgm:pt modelId="{DB20D077-F362-41BC-ACBD-50D6C8198287}" type="pres">
      <dgm:prSet presAssocID="{4B81C799-7137-49A1-904B-FDB5AF20E3A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059E00-3374-47BB-92F9-F9A36B1ED3E8}" type="pres">
      <dgm:prSet presAssocID="{40D5B1BD-8169-4A0A-BD4A-008F283BCA97}" presName="horFlow" presStyleCnt="0"/>
      <dgm:spPr/>
    </dgm:pt>
    <dgm:pt modelId="{3AFCB134-0402-4952-912B-367CAB701910}" type="pres">
      <dgm:prSet presAssocID="{40D5B1BD-8169-4A0A-BD4A-008F283BCA97}" presName="bigChev" presStyleLbl="node1" presStyleIdx="0" presStyleCnt="7"/>
      <dgm:spPr/>
      <dgm:t>
        <a:bodyPr/>
        <a:lstStyle/>
        <a:p>
          <a:endParaRPr lang="ru-RU"/>
        </a:p>
      </dgm:t>
    </dgm:pt>
    <dgm:pt modelId="{31CA799A-3B2B-4331-BD59-BC32F73EF4A9}" type="pres">
      <dgm:prSet presAssocID="{40D5B1BD-8169-4A0A-BD4A-008F283BCA97}" presName="vSp" presStyleCnt="0"/>
      <dgm:spPr/>
    </dgm:pt>
    <dgm:pt modelId="{EF0F81A3-BC6F-4AB7-ADCC-1403F0BAB027}" type="pres">
      <dgm:prSet presAssocID="{1DD3F85E-1D51-4510-A233-9007333AE095}" presName="horFlow" presStyleCnt="0"/>
      <dgm:spPr/>
    </dgm:pt>
    <dgm:pt modelId="{C4B2F84A-01B9-4E73-A003-AE64D0AA3CD7}" type="pres">
      <dgm:prSet presAssocID="{1DD3F85E-1D51-4510-A233-9007333AE095}" presName="bigChev" presStyleLbl="node1" presStyleIdx="1" presStyleCnt="7"/>
      <dgm:spPr/>
      <dgm:t>
        <a:bodyPr/>
        <a:lstStyle/>
        <a:p>
          <a:endParaRPr lang="ru-RU"/>
        </a:p>
      </dgm:t>
    </dgm:pt>
    <dgm:pt modelId="{032BFDA0-A714-4BE1-965B-2E5127E7A783}" type="pres">
      <dgm:prSet presAssocID="{1DD3F85E-1D51-4510-A233-9007333AE095}" presName="vSp" presStyleCnt="0"/>
      <dgm:spPr/>
    </dgm:pt>
    <dgm:pt modelId="{AFE82782-2B6E-4DA4-872A-274C975F3535}" type="pres">
      <dgm:prSet presAssocID="{6FFAA381-1274-4D13-A14E-A48114E35C04}" presName="horFlow" presStyleCnt="0"/>
      <dgm:spPr/>
    </dgm:pt>
    <dgm:pt modelId="{7C5E720A-BCD7-4522-8CAE-5269470A448B}" type="pres">
      <dgm:prSet presAssocID="{6FFAA381-1274-4D13-A14E-A48114E35C04}" presName="bigChev" presStyleLbl="node1" presStyleIdx="2" presStyleCnt="7"/>
      <dgm:spPr/>
      <dgm:t>
        <a:bodyPr/>
        <a:lstStyle/>
        <a:p>
          <a:endParaRPr lang="ru-RU"/>
        </a:p>
      </dgm:t>
    </dgm:pt>
    <dgm:pt modelId="{0059FEED-A2D5-4CB9-84C8-50B3553ADA5E}" type="pres">
      <dgm:prSet presAssocID="{6FFAA381-1274-4D13-A14E-A48114E35C04}" presName="vSp" presStyleCnt="0"/>
      <dgm:spPr/>
    </dgm:pt>
    <dgm:pt modelId="{E2686E25-FF05-4B00-9FCF-1EA0CEC41C23}" type="pres">
      <dgm:prSet presAssocID="{7F2C2D33-2AA2-4A7F-B160-45B957A58313}" presName="horFlow" presStyleCnt="0"/>
      <dgm:spPr/>
    </dgm:pt>
    <dgm:pt modelId="{F58AB1AD-E553-4D41-B99A-F442302DE6F7}" type="pres">
      <dgm:prSet presAssocID="{7F2C2D33-2AA2-4A7F-B160-45B957A58313}" presName="bigChev" presStyleLbl="node1" presStyleIdx="3" presStyleCnt="7" custLinFactNeighborX="52201" custLinFactNeighborY="-14527"/>
      <dgm:spPr/>
      <dgm:t>
        <a:bodyPr/>
        <a:lstStyle/>
        <a:p>
          <a:endParaRPr lang="ru-RU"/>
        </a:p>
      </dgm:t>
    </dgm:pt>
    <dgm:pt modelId="{6E3AD108-B785-49CE-9F00-5824FC467D58}" type="pres">
      <dgm:prSet presAssocID="{7F2C2D33-2AA2-4A7F-B160-45B957A58313}" presName="vSp" presStyleCnt="0"/>
      <dgm:spPr/>
    </dgm:pt>
    <dgm:pt modelId="{1BB55026-CD5E-4DA8-8FC0-7E114F34565B}" type="pres">
      <dgm:prSet presAssocID="{2B8F6394-A82A-466D-86DB-69C3D0D8CDA6}" presName="horFlow" presStyleCnt="0"/>
      <dgm:spPr/>
    </dgm:pt>
    <dgm:pt modelId="{71ED4DC2-F605-479F-97E8-9D1A776629FD}" type="pres">
      <dgm:prSet presAssocID="{2B8F6394-A82A-466D-86DB-69C3D0D8CDA6}" presName="bigChev" presStyleLbl="node1" presStyleIdx="4" presStyleCnt="7"/>
      <dgm:spPr/>
      <dgm:t>
        <a:bodyPr/>
        <a:lstStyle/>
        <a:p>
          <a:endParaRPr lang="ru-RU"/>
        </a:p>
      </dgm:t>
    </dgm:pt>
    <dgm:pt modelId="{96BAEE6D-782B-49CB-8449-5B4F96B3F93D}" type="pres">
      <dgm:prSet presAssocID="{2B8F6394-A82A-466D-86DB-69C3D0D8CDA6}" presName="vSp" presStyleCnt="0"/>
      <dgm:spPr/>
    </dgm:pt>
    <dgm:pt modelId="{774712C6-2C82-4C60-856E-693D2C562E88}" type="pres">
      <dgm:prSet presAssocID="{A8D314D9-B202-467A-99EE-C4FBEDD1144D}" presName="horFlow" presStyleCnt="0"/>
      <dgm:spPr/>
    </dgm:pt>
    <dgm:pt modelId="{2BDE008F-967F-4895-A9FF-736AF662AE4E}" type="pres">
      <dgm:prSet presAssocID="{A8D314D9-B202-467A-99EE-C4FBEDD1144D}" presName="bigChev" presStyleLbl="node1" presStyleIdx="5" presStyleCnt="7"/>
      <dgm:spPr/>
      <dgm:t>
        <a:bodyPr/>
        <a:lstStyle/>
        <a:p>
          <a:endParaRPr lang="ru-RU"/>
        </a:p>
      </dgm:t>
    </dgm:pt>
    <dgm:pt modelId="{72C0409B-279B-469F-9E09-79561299A946}" type="pres">
      <dgm:prSet presAssocID="{A8D314D9-B202-467A-99EE-C4FBEDD1144D}" presName="vSp" presStyleCnt="0"/>
      <dgm:spPr/>
    </dgm:pt>
    <dgm:pt modelId="{09C7C9A5-CC94-4A11-A6D7-3C38E1F4C891}" type="pres">
      <dgm:prSet presAssocID="{788EA831-352F-4730-9778-7A4A15F649D3}" presName="horFlow" presStyleCnt="0"/>
      <dgm:spPr/>
    </dgm:pt>
    <dgm:pt modelId="{FBE8768B-E6D1-4112-8E1C-D1C96D343EF2}" type="pres">
      <dgm:prSet presAssocID="{788EA831-352F-4730-9778-7A4A15F649D3}" presName="bigChev" presStyleLbl="node1" presStyleIdx="6" presStyleCnt="7"/>
      <dgm:spPr/>
      <dgm:t>
        <a:bodyPr/>
        <a:lstStyle/>
        <a:p>
          <a:endParaRPr lang="ru-RU"/>
        </a:p>
      </dgm:t>
    </dgm:pt>
  </dgm:ptLst>
  <dgm:cxnLst>
    <dgm:cxn modelId="{22DE69E3-DEE9-4967-B130-D180EFB93B4E}" type="presOf" srcId="{788EA831-352F-4730-9778-7A4A15F649D3}" destId="{FBE8768B-E6D1-4112-8E1C-D1C96D343EF2}" srcOrd="0" destOrd="0" presId="urn:microsoft.com/office/officeart/2005/8/layout/lProcess3"/>
    <dgm:cxn modelId="{69B3C578-5E27-416D-A81D-53BB07044D00}" srcId="{4B81C799-7137-49A1-904B-FDB5AF20E3A2}" destId="{A8D314D9-B202-467A-99EE-C4FBEDD1144D}" srcOrd="5" destOrd="0" parTransId="{760C7864-B162-491F-8DEC-B3C50D083945}" sibTransId="{EC8D44E5-B674-45E1-A035-8F1DEAD62FD4}"/>
    <dgm:cxn modelId="{BBD2D26F-EAAB-456D-BC3E-A3368403B8EB}" type="presOf" srcId="{2B8F6394-A82A-466D-86DB-69C3D0D8CDA6}" destId="{71ED4DC2-F605-479F-97E8-9D1A776629FD}" srcOrd="0" destOrd="0" presId="urn:microsoft.com/office/officeart/2005/8/layout/lProcess3"/>
    <dgm:cxn modelId="{5E741A80-D399-484C-83D8-31BB72973FFD}" type="presOf" srcId="{4B81C799-7137-49A1-904B-FDB5AF20E3A2}" destId="{DB20D077-F362-41BC-ACBD-50D6C8198287}" srcOrd="0" destOrd="0" presId="urn:microsoft.com/office/officeart/2005/8/layout/lProcess3"/>
    <dgm:cxn modelId="{4BA33849-30F4-4A99-A669-B0D37CCF6E20}" type="presOf" srcId="{7F2C2D33-2AA2-4A7F-B160-45B957A58313}" destId="{F58AB1AD-E553-4D41-B99A-F442302DE6F7}" srcOrd="0" destOrd="0" presId="urn:microsoft.com/office/officeart/2005/8/layout/lProcess3"/>
    <dgm:cxn modelId="{BBA72C5F-B8AF-46C7-8D91-B876824C6C21}" srcId="{4B81C799-7137-49A1-904B-FDB5AF20E3A2}" destId="{2B8F6394-A82A-466D-86DB-69C3D0D8CDA6}" srcOrd="4" destOrd="0" parTransId="{D9A28980-CD00-4B93-A1F6-95733AF11B66}" sibTransId="{7F7C2EB9-E1E0-416D-A180-4F9F370147E6}"/>
    <dgm:cxn modelId="{94022AAA-81BD-4DAB-9ED7-E614A7D34217}" srcId="{4B81C799-7137-49A1-904B-FDB5AF20E3A2}" destId="{1DD3F85E-1D51-4510-A233-9007333AE095}" srcOrd="1" destOrd="0" parTransId="{126F2BC3-D883-49A5-BF48-7860F4A50CA1}" sibTransId="{E359CBBE-81A7-48ED-A0A9-E76F3A7D16CA}"/>
    <dgm:cxn modelId="{84A263E7-00B3-485D-B81F-C0C53F9470FC}" type="presOf" srcId="{40D5B1BD-8169-4A0A-BD4A-008F283BCA97}" destId="{3AFCB134-0402-4952-912B-367CAB701910}" srcOrd="0" destOrd="0" presId="urn:microsoft.com/office/officeart/2005/8/layout/lProcess3"/>
    <dgm:cxn modelId="{9FEEA601-90CB-4CCA-BB06-DB7DEB1F3F92}" srcId="{4B81C799-7137-49A1-904B-FDB5AF20E3A2}" destId="{7F2C2D33-2AA2-4A7F-B160-45B957A58313}" srcOrd="3" destOrd="0" parTransId="{A104A8F2-3ADE-4BB2-976A-6AC6788972A2}" sibTransId="{A98E789B-6357-45F2-98F7-44E9EC5F5A62}"/>
    <dgm:cxn modelId="{40CC445B-1AE3-4015-9764-7D98E392FCBD}" type="presOf" srcId="{1DD3F85E-1D51-4510-A233-9007333AE095}" destId="{C4B2F84A-01B9-4E73-A003-AE64D0AA3CD7}" srcOrd="0" destOrd="0" presId="urn:microsoft.com/office/officeart/2005/8/layout/lProcess3"/>
    <dgm:cxn modelId="{A8291D28-231F-4477-B37D-3E15700E3E79}" type="presOf" srcId="{6FFAA381-1274-4D13-A14E-A48114E35C04}" destId="{7C5E720A-BCD7-4522-8CAE-5269470A448B}" srcOrd="0" destOrd="0" presId="urn:microsoft.com/office/officeart/2005/8/layout/lProcess3"/>
    <dgm:cxn modelId="{FA0F2D70-1DCF-4D49-9A53-AC0151EF1FA6}" type="presOf" srcId="{A8D314D9-B202-467A-99EE-C4FBEDD1144D}" destId="{2BDE008F-967F-4895-A9FF-736AF662AE4E}" srcOrd="0" destOrd="0" presId="urn:microsoft.com/office/officeart/2005/8/layout/lProcess3"/>
    <dgm:cxn modelId="{47B9A031-363C-4387-8CB7-D88A42623586}" srcId="{4B81C799-7137-49A1-904B-FDB5AF20E3A2}" destId="{788EA831-352F-4730-9778-7A4A15F649D3}" srcOrd="6" destOrd="0" parTransId="{663766A2-8060-43FC-B8E3-519BE793E898}" sibTransId="{E06FE99A-B9DC-4521-B08C-6480A7D9E4B8}"/>
    <dgm:cxn modelId="{DFBCC22F-1509-4E1D-8D25-D1742F7287A2}" srcId="{4B81C799-7137-49A1-904B-FDB5AF20E3A2}" destId="{6FFAA381-1274-4D13-A14E-A48114E35C04}" srcOrd="2" destOrd="0" parTransId="{9BB506F6-A3B7-4DEE-AE88-8010A1B22C32}" sibTransId="{E5850443-0E53-4F4F-9F13-BEA86E2CC329}"/>
    <dgm:cxn modelId="{EDC706FA-765B-4639-B32C-C87776AF0608}" srcId="{4B81C799-7137-49A1-904B-FDB5AF20E3A2}" destId="{40D5B1BD-8169-4A0A-BD4A-008F283BCA97}" srcOrd="0" destOrd="0" parTransId="{526F5F9C-EFB4-4B88-857D-181261795C75}" sibTransId="{30ECA201-3078-4D84-9FCB-ECF7A06C1227}"/>
    <dgm:cxn modelId="{74885BC6-6103-4F5A-B07E-4749C60342EC}" type="presParOf" srcId="{DB20D077-F362-41BC-ACBD-50D6C8198287}" destId="{72059E00-3374-47BB-92F9-F9A36B1ED3E8}" srcOrd="0" destOrd="0" presId="urn:microsoft.com/office/officeart/2005/8/layout/lProcess3"/>
    <dgm:cxn modelId="{D545B7D8-B748-40F5-919A-5C7CA3790F68}" type="presParOf" srcId="{72059E00-3374-47BB-92F9-F9A36B1ED3E8}" destId="{3AFCB134-0402-4952-912B-367CAB701910}" srcOrd="0" destOrd="0" presId="urn:microsoft.com/office/officeart/2005/8/layout/lProcess3"/>
    <dgm:cxn modelId="{9E9EB75E-C557-49C5-BB51-FB72F5D32E01}" type="presParOf" srcId="{DB20D077-F362-41BC-ACBD-50D6C8198287}" destId="{31CA799A-3B2B-4331-BD59-BC32F73EF4A9}" srcOrd="1" destOrd="0" presId="urn:microsoft.com/office/officeart/2005/8/layout/lProcess3"/>
    <dgm:cxn modelId="{DB669955-6FA4-4038-B68A-C39098BDD89A}" type="presParOf" srcId="{DB20D077-F362-41BC-ACBD-50D6C8198287}" destId="{EF0F81A3-BC6F-4AB7-ADCC-1403F0BAB027}" srcOrd="2" destOrd="0" presId="urn:microsoft.com/office/officeart/2005/8/layout/lProcess3"/>
    <dgm:cxn modelId="{C0CD89E0-41AA-4EB2-8102-2C877CAE19C5}" type="presParOf" srcId="{EF0F81A3-BC6F-4AB7-ADCC-1403F0BAB027}" destId="{C4B2F84A-01B9-4E73-A003-AE64D0AA3CD7}" srcOrd="0" destOrd="0" presId="urn:microsoft.com/office/officeart/2005/8/layout/lProcess3"/>
    <dgm:cxn modelId="{00CFDF3F-6020-4168-AEAE-77E42CBA905F}" type="presParOf" srcId="{DB20D077-F362-41BC-ACBD-50D6C8198287}" destId="{032BFDA0-A714-4BE1-965B-2E5127E7A783}" srcOrd="3" destOrd="0" presId="urn:microsoft.com/office/officeart/2005/8/layout/lProcess3"/>
    <dgm:cxn modelId="{38B78582-8E79-452B-9006-01CF2E6B7866}" type="presParOf" srcId="{DB20D077-F362-41BC-ACBD-50D6C8198287}" destId="{AFE82782-2B6E-4DA4-872A-274C975F3535}" srcOrd="4" destOrd="0" presId="urn:microsoft.com/office/officeart/2005/8/layout/lProcess3"/>
    <dgm:cxn modelId="{07C586FA-10E3-4907-99A4-034F3693B888}" type="presParOf" srcId="{AFE82782-2B6E-4DA4-872A-274C975F3535}" destId="{7C5E720A-BCD7-4522-8CAE-5269470A448B}" srcOrd="0" destOrd="0" presId="urn:microsoft.com/office/officeart/2005/8/layout/lProcess3"/>
    <dgm:cxn modelId="{54BC6DE6-487A-400D-91D8-0F531BF1E988}" type="presParOf" srcId="{DB20D077-F362-41BC-ACBD-50D6C8198287}" destId="{0059FEED-A2D5-4CB9-84C8-50B3553ADA5E}" srcOrd="5" destOrd="0" presId="urn:microsoft.com/office/officeart/2005/8/layout/lProcess3"/>
    <dgm:cxn modelId="{42B482AB-093B-4E12-9509-FCBF709C70FD}" type="presParOf" srcId="{DB20D077-F362-41BC-ACBD-50D6C8198287}" destId="{E2686E25-FF05-4B00-9FCF-1EA0CEC41C23}" srcOrd="6" destOrd="0" presId="urn:microsoft.com/office/officeart/2005/8/layout/lProcess3"/>
    <dgm:cxn modelId="{B445AE36-353F-4B75-826A-AE5FDEA13B57}" type="presParOf" srcId="{E2686E25-FF05-4B00-9FCF-1EA0CEC41C23}" destId="{F58AB1AD-E553-4D41-B99A-F442302DE6F7}" srcOrd="0" destOrd="0" presId="urn:microsoft.com/office/officeart/2005/8/layout/lProcess3"/>
    <dgm:cxn modelId="{4FEB0C54-4F37-466E-ABE9-4A0455B52229}" type="presParOf" srcId="{DB20D077-F362-41BC-ACBD-50D6C8198287}" destId="{6E3AD108-B785-49CE-9F00-5824FC467D58}" srcOrd="7" destOrd="0" presId="urn:microsoft.com/office/officeart/2005/8/layout/lProcess3"/>
    <dgm:cxn modelId="{37BBB1B4-5668-4EFB-A211-87A348026447}" type="presParOf" srcId="{DB20D077-F362-41BC-ACBD-50D6C8198287}" destId="{1BB55026-CD5E-4DA8-8FC0-7E114F34565B}" srcOrd="8" destOrd="0" presId="urn:microsoft.com/office/officeart/2005/8/layout/lProcess3"/>
    <dgm:cxn modelId="{161C8A41-D589-410B-88DB-39356F91282A}" type="presParOf" srcId="{1BB55026-CD5E-4DA8-8FC0-7E114F34565B}" destId="{71ED4DC2-F605-479F-97E8-9D1A776629FD}" srcOrd="0" destOrd="0" presId="urn:microsoft.com/office/officeart/2005/8/layout/lProcess3"/>
    <dgm:cxn modelId="{19C3FCB1-4EF7-494B-8E05-6870D45F3C66}" type="presParOf" srcId="{DB20D077-F362-41BC-ACBD-50D6C8198287}" destId="{96BAEE6D-782B-49CB-8449-5B4F96B3F93D}" srcOrd="9" destOrd="0" presId="urn:microsoft.com/office/officeart/2005/8/layout/lProcess3"/>
    <dgm:cxn modelId="{7BF8A492-8275-4220-BB4E-06067E0EA8AB}" type="presParOf" srcId="{DB20D077-F362-41BC-ACBD-50D6C8198287}" destId="{774712C6-2C82-4C60-856E-693D2C562E88}" srcOrd="10" destOrd="0" presId="urn:microsoft.com/office/officeart/2005/8/layout/lProcess3"/>
    <dgm:cxn modelId="{29272CE8-6870-4660-9881-D9ECA6499DC7}" type="presParOf" srcId="{774712C6-2C82-4C60-856E-693D2C562E88}" destId="{2BDE008F-967F-4895-A9FF-736AF662AE4E}" srcOrd="0" destOrd="0" presId="urn:microsoft.com/office/officeart/2005/8/layout/lProcess3"/>
    <dgm:cxn modelId="{B3884124-FBA0-4225-8D63-66CAE0A65D34}" type="presParOf" srcId="{DB20D077-F362-41BC-ACBD-50D6C8198287}" destId="{72C0409B-279B-469F-9E09-79561299A946}" srcOrd="11" destOrd="0" presId="urn:microsoft.com/office/officeart/2005/8/layout/lProcess3"/>
    <dgm:cxn modelId="{CE1151F0-FBCA-4714-B04F-BBE03F67B692}" type="presParOf" srcId="{DB20D077-F362-41BC-ACBD-50D6C8198287}" destId="{09C7C9A5-CC94-4A11-A6D7-3C38E1F4C891}" srcOrd="12" destOrd="0" presId="urn:microsoft.com/office/officeart/2005/8/layout/lProcess3"/>
    <dgm:cxn modelId="{0C9B9BA6-DA5E-45CF-9825-16AEF37CEEBB}" type="presParOf" srcId="{09C7C9A5-CC94-4A11-A6D7-3C38E1F4C891}" destId="{FBE8768B-E6D1-4112-8E1C-D1C96D343EF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525AAA7-EDE0-4862-9C79-4C833F9956F7}" type="doc">
      <dgm:prSet loTypeId="urn:microsoft.com/office/officeart/2005/8/layout/vList5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B145E3D-2993-4373-B8F6-F1CD4DEF1703}">
      <dgm:prSet/>
      <dgm:spPr/>
      <dgm:t>
        <a:bodyPr/>
        <a:lstStyle/>
        <a:p>
          <a:pPr rtl="0"/>
          <a:r>
            <a:rPr lang="ru-RU" dirty="0" smtClean="0"/>
            <a:t>П</a:t>
          </a:r>
          <a:endParaRPr lang="ru-RU" dirty="0"/>
        </a:p>
      </dgm:t>
    </dgm:pt>
    <dgm:pt modelId="{56F9B9DF-CB62-4ADF-8948-C8077FD3F7E6}" type="parTrans" cxnId="{3EAC6397-C7BD-4835-A874-B628CAED0178}">
      <dgm:prSet/>
      <dgm:spPr/>
      <dgm:t>
        <a:bodyPr/>
        <a:lstStyle/>
        <a:p>
          <a:endParaRPr lang="ru-RU"/>
        </a:p>
      </dgm:t>
    </dgm:pt>
    <dgm:pt modelId="{F7E0D600-3BFA-4818-888A-8B7B356C78D6}" type="sibTrans" cxnId="{3EAC6397-C7BD-4835-A874-B628CAED0178}">
      <dgm:prSet/>
      <dgm:spPr/>
      <dgm:t>
        <a:bodyPr/>
        <a:lstStyle/>
        <a:p>
          <a:endParaRPr lang="ru-RU"/>
        </a:p>
      </dgm:t>
    </dgm:pt>
    <dgm:pt modelId="{0F0723CD-2A5A-4B34-A287-DF9096D10AD8}">
      <dgm:prSet/>
      <dgm:spPr/>
      <dgm:t>
        <a:bodyPr/>
        <a:lstStyle/>
        <a:p>
          <a:pPr rtl="0"/>
          <a:r>
            <a:rPr lang="ru-RU" smtClean="0"/>
            <a:t>О</a:t>
          </a:r>
          <a:endParaRPr lang="ru-RU"/>
        </a:p>
      </dgm:t>
    </dgm:pt>
    <dgm:pt modelId="{94F9E249-8E54-4775-A7E6-A40BB4334482}" type="parTrans" cxnId="{F10D39A1-E941-4F82-B497-61AF14FC58C6}">
      <dgm:prSet/>
      <dgm:spPr/>
      <dgm:t>
        <a:bodyPr/>
        <a:lstStyle/>
        <a:p>
          <a:endParaRPr lang="ru-RU"/>
        </a:p>
      </dgm:t>
    </dgm:pt>
    <dgm:pt modelId="{3BD58AAF-918F-4663-B1F4-3876BD9A4E10}" type="sibTrans" cxnId="{F10D39A1-E941-4F82-B497-61AF14FC58C6}">
      <dgm:prSet/>
      <dgm:spPr/>
      <dgm:t>
        <a:bodyPr/>
        <a:lstStyle/>
        <a:p>
          <a:endParaRPr lang="ru-RU"/>
        </a:p>
      </dgm:t>
    </dgm:pt>
    <dgm:pt modelId="{09C96C59-BAD2-4DA3-9B66-D9EF22DE078E}">
      <dgm:prSet/>
      <dgm:spPr/>
      <dgm:t>
        <a:bodyPr/>
        <a:lstStyle/>
        <a:p>
          <a:pPr rtl="0"/>
          <a:r>
            <a:rPr lang="ru-RU" smtClean="0"/>
            <a:t>Н</a:t>
          </a:r>
          <a:endParaRPr lang="ru-RU"/>
        </a:p>
      </dgm:t>
    </dgm:pt>
    <dgm:pt modelId="{1D4AB754-5BB4-4F0A-8EBE-A9F12FF88676}" type="parTrans" cxnId="{F54A7FDD-8166-4C3B-B80D-C99C826F25C6}">
      <dgm:prSet/>
      <dgm:spPr/>
      <dgm:t>
        <a:bodyPr/>
        <a:lstStyle/>
        <a:p>
          <a:endParaRPr lang="ru-RU"/>
        </a:p>
      </dgm:t>
    </dgm:pt>
    <dgm:pt modelId="{B7131F59-97D2-42EA-BC0B-C62915FFBB86}" type="sibTrans" cxnId="{F54A7FDD-8166-4C3B-B80D-C99C826F25C6}">
      <dgm:prSet/>
      <dgm:spPr/>
      <dgm:t>
        <a:bodyPr/>
        <a:lstStyle/>
        <a:p>
          <a:endParaRPr lang="ru-RU"/>
        </a:p>
      </dgm:t>
    </dgm:pt>
    <dgm:pt modelId="{28666734-BD68-4C7D-BF9C-1D730F5D8365}">
      <dgm:prSet/>
      <dgm:spPr/>
      <dgm:t>
        <a:bodyPr/>
        <a:lstStyle/>
        <a:p>
          <a:pPr rtl="0"/>
          <a:r>
            <a:rPr lang="ru-RU" dirty="0" smtClean="0"/>
            <a:t>Я</a:t>
          </a:r>
          <a:endParaRPr lang="ru-RU" dirty="0"/>
        </a:p>
      </dgm:t>
    </dgm:pt>
    <dgm:pt modelId="{5A6E145B-FB9D-4E5C-BDBE-BF0A46A8B64D}" type="parTrans" cxnId="{CAD80FB9-1644-4308-A30B-698B852BBDC5}">
      <dgm:prSet/>
      <dgm:spPr/>
      <dgm:t>
        <a:bodyPr/>
        <a:lstStyle/>
        <a:p>
          <a:endParaRPr lang="ru-RU"/>
        </a:p>
      </dgm:t>
    </dgm:pt>
    <dgm:pt modelId="{49D93E2C-4452-4DED-8CF8-1FD2D5207FC6}" type="sibTrans" cxnId="{CAD80FB9-1644-4308-A30B-698B852BBDC5}">
      <dgm:prSet/>
      <dgm:spPr/>
      <dgm:t>
        <a:bodyPr/>
        <a:lstStyle/>
        <a:p>
          <a:endParaRPr lang="ru-RU"/>
        </a:p>
      </dgm:t>
    </dgm:pt>
    <dgm:pt modelId="{982510DD-2E03-419E-AF02-44AC197563B6}">
      <dgm:prSet/>
      <dgm:spPr/>
      <dgm:t>
        <a:bodyPr/>
        <a:lstStyle/>
        <a:p>
          <a:pPr rtl="0"/>
          <a:r>
            <a:rPr lang="ru-RU" smtClean="0"/>
            <a:t>Т</a:t>
          </a:r>
          <a:endParaRPr lang="ru-RU"/>
        </a:p>
      </dgm:t>
    </dgm:pt>
    <dgm:pt modelId="{D4151960-8789-46D8-9F2F-B4C3787523E6}" type="parTrans" cxnId="{735CB4A6-62B5-47A5-985D-201DE86A65AB}">
      <dgm:prSet/>
      <dgm:spPr/>
      <dgm:t>
        <a:bodyPr/>
        <a:lstStyle/>
        <a:p>
          <a:endParaRPr lang="ru-RU"/>
        </a:p>
      </dgm:t>
    </dgm:pt>
    <dgm:pt modelId="{9BFF8079-95C5-4965-A06F-C778F74E34DF}" type="sibTrans" cxnId="{735CB4A6-62B5-47A5-985D-201DE86A65AB}">
      <dgm:prSet/>
      <dgm:spPr/>
      <dgm:t>
        <a:bodyPr/>
        <a:lstStyle/>
        <a:p>
          <a:endParaRPr lang="ru-RU"/>
        </a:p>
      </dgm:t>
    </dgm:pt>
    <dgm:pt modelId="{62E94E0E-28EC-4E49-823B-D76974158867}">
      <dgm:prSet/>
      <dgm:spPr/>
      <dgm:t>
        <a:bodyPr/>
        <a:lstStyle/>
        <a:p>
          <a:pPr rtl="0"/>
          <a:r>
            <a:rPr lang="ru-RU" smtClean="0"/>
            <a:t>И</a:t>
          </a:r>
          <a:endParaRPr lang="ru-RU"/>
        </a:p>
      </dgm:t>
    </dgm:pt>
    <dgm:pt modelId="{4369A08C-BA8F-444C-92AA-17B65BF6E347}" type="parTrans" cxnId="{C233B2BF-DCA3-4AD3-968C-3A3B769B170F}">
      <dgm:prSet/>
      <dgm:spPr/>
      <dgm:t>
        <a:bodyPr/>
        <a:lstStyle/>
        <a:p>
          <a:endParaRPr lang="ru-RU"/>
        </a:p>
      </dgm:t>
    </dgm:pt>
    <dgm:pt modelId="{4EC448BC-6EDB-4EF4-BD39-A4F7B820AEE4}" type="sibTrans" cxnId="{C233B2BF-DCA3-4AD3-968C-3A3B769B170F}">
      <dgm:prSet/>
      <dgm:spPr/>
      <dgm:t>
        <a:bodyPr/>
        <a:lstStyle/>
        <a:p>
          <a:endParaRPr lang="ru-RU"/>
        </a:p>
      </dgm:t>
    </dgm:pt>
    <dgm:pt modelId="{5591908E-8AF2-4184-B200-0D47DB8C3157}">
      <dgm:prSet/>
      <dgm:spPr/>
      <dgm:t>
        <a:bodyPr/>
        <a:lstStyle/>
        <a:p>
          <a:pPr rtl="0"/>
          <a:r>
            <a:rPr lang="ru-RU" dirty="0" smtClean="0"/>
            <a:t>е</a:t>
          </a:r>
          <a:endParaRPr lang="ru-RU" dirty="0"/>
        </a:p>
      </dgm:t>
    </dgm:pt>
    <dgm:pt modelId="{A647C665-9771-433C-9B56-73AD648B30DE}" type="parTrans" cxnId="{F12AB653-8E80-4F76-960D-E78A808EED9C}">
      <dgm:prSet/>
      <dgm:spPr/>
      <dgm:t>
        <a:bodyPr/>
        <a:lstStyle/>
        <a:p>
          <a:endParaRPr lang="ru-RU"/>
        </a:p>
      </dgm:t>
    </dgm:pt>
    <dgm:pt modelId="{67D0207E-6DAF-4969-88A9-DFED1DFD05D9}" type="sibTrans" cxnId="{F12AB653-8E80-4F76-960D-E78A808EED9C}">
      <dgm:prSet/>
      <dgm:spPr/>
      <dgm:t>
        <a:bodyPr/>
        <a:lstStyle/>
        <a:p>
          <a:endParaRPr lang="ru-RU"/>
        </a:p>
      </dgm:t>
    </dgm:pt>
    <dgm:pt modelId="{CB4971E0-5B1A-4C2C-AD9A-4FE3F35D69C1}" type="pres">
      <dgm:prSet presAssocID="{B525AAA7-EDE0-4862-9C79-4C833F9956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AF7094-1B9D-44EB-83C8-5B7E81BB97E8}" type="pres">
      <dgm:prSet presAssocID="{7B145E3D-2993-4373-B8F6-F1CD4DEF1703}" presName="linNode" presStyleCnt="0"/>
      <dgm:spPr/>
    </dgm:pt>
    <dgm:pt modelId="{377339B6-87F0-4F90-AC8F-3030B3A12848}" type="pres">
      <dgm:prSet presAssocID="{7B145E3D-2993-4373-B8F6-F1CD4DEF1703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C7A10-D3EC-4557-A3CF-24C20049901A}" type="pres">
      <dgm:prSet presAssocID="{F7E0D600-3BFA-4818-888A-8B7B356C78D6}" presName="sp" presStyleCnt="0"/>
      <dgm:spPr/>
    </dgm:pt>
    <dgm:pt modelId="{4592835B-0B92-45A9-A3FD-3B9EB556B2B7}" type="pres">
      <dgm:prSet presAssocID="{0F0723CD-2A5A-4B34-A287-DF9096D10AD8}" presName="linNode" presStyleCnt="0"/>
      <dgm:spPr/>
    </dgm:pt>
    <dgm:pt modelId="{4CFCDDE2-F84F-4C0F-925A-3136109C6687}" type="pres">
      <dgm:prSet presAssocID="{0F0723CD-2A5A-4B34-A287-DF9096D10AD8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F9E4D-09B8-4B8F-AA31-D490EF533B21}" type="pres">
      <dgm:prSet presAssocID="{3BD58AAF-918F-4663-B1F4-3876BD9A4E10}" presName="sp" presStyleCnt="0"/>
      <dgm:spPr/>
    </dgm:pt>
    <dgm:pt modelId="{FE2DEDCF-F0F8-4601-B9E9-CF2EC048A9E9}" type="pres">
      <dgm:prSet presAssocID="{09C96C59-BAD2-4DA3-9B66-D9EF22DE078E}" presName="linNode" presStyleCnt="0"/>
      <dgm:spPr/>
    </dgm:pt>
    <dgm:pt modelId="{1F3DFA72-008E-4AFE-8FC7-1254D6D3E100}" type="pres">
      <dgm:prSet presAssocID="{09C96C59-BAD2-4DA3-9B66-D9EF22DE078E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2D14D-7C5C-45E8-AFDA-87DCC7BA009B}" type="pres">
      <dgm:prSet presAssocID="{B7131F59-97D2-42EA-BC0B-C62915FFBB86}" presName="sp" presStyleCnt="0"/>
      <dgm:spPr/>
    </dgm:pt>
    <dgm:pt modelId="{08275090-0911-48C7-A0B3-61F1A814753C}" type="pres">
      <dgm:prSet presAssocID="{28666734-BD68-4C7D-BF9C-1D730F5D8365}" presName="linNode" presStyleCnt="0"/>
      <dgm:spPr/>
    </dgm:pt>
    <dgm:pt modelId="{620E7F09-6AA9-4CF3-837D-330F1A5BAC50}" type="pres">
      <dgm:prSet presAssocID="{28666734-BD68-4C7D-BF9C-1D730F5D8365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DBEC3-C03D-4351-AFA1-D8C1E5F0754A}" type="pres">
      <dgm:prSet presAssocID="{49D93E2C-4452-4DED-8CF8-1FD2D5207FC6}" presName="sp" presStyleCnt="0"/>
      <dgm:spPr/>
    </dgm:pt>
    <dgm:pt modelId="{0EF4AA44-C119-49E5-8812-49847BC70AE9}" type="pres">
      <dgm:prSet presAssocID="{982510DD-2E03-419E-AF02-44AC197563B6}" presName="linNode" presStyleCnt="0"/>
      <dgm:spPr/>
    </dgm:pt>
    <dgm:pt modelId="{4D2C05BE-C0A4-4BD6-8476-AA174F122CC2}" type="pres">
      <dgm:prSet presAssocID="{982510DD-2E03-419E-AF02-44AC197563B6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66645-CA52-416C-B713-ABBC651DF8A6}" type="pres">
      <dgm:prSet presAssocID="{9BFF8079-95C5-4965-A06F-C778F74E34DF}" presName="sp" presStyleCnt="0"/>
      <dgm:spPr/>
    </dgm:pt>
    <dgm:pt modelId="{CC7E6002-5B47-48A7-B6C7-B4CCB7832910}" type="pres">
      <dgm:prSet presAssocID="{62E94E0E-28EC-4E49-823B-D76974158867}" presName="linNode" presStyleCnt="0"/>
      <dgm:spPr/>
    </dgm:pt>
    <dgm:pt modelId="{34E120E4-D1D0-4A14-B25C-09C9CBE1A1B7}" type="pres">
      <dgm:prSet presAssocID="{62E94E0E-28EC-4E49-823B-D76974158867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78666-4ADF-4142-BBF9-83134863E2D3}" type="pres">
      <dgm:prSet presAssocID="{4EC448BC-6EDB-4EF4-BD39-A4F7B820AEE4}" presName="sp" presStyleCnt="0"/>
      <dgm:spPr/>
    </dgm:pt>
    <dgm:pt modelId="{18557B4A-D25A-472B-B6E9-8207B3D18447}" type="pres">
      <dgm:prSet presAssocID="{5591908E-8AF2-4184-B200-0D47DB8C3157}" presName="linNode" presStyleCnt="0"/>
      <dgm:spPr/>
    </dgm:pt>
    <dgm:pt modelId="{C7ECD9ED-D6FB-4C39-BE3C-61DF4418B871}" type="pres">
      <dgm:prSet presAssocID="{5591908E-8AF2-4184-B200-0D47DB8C3157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9C0E2F-A68C-4E99-84E4-88AE5700116C}" type="presOf" srcId="{0F0723CD-2A5A-4B34-A287-DF9096D10AD8}" destId="{4CFCDDE2-F84F-4C0F-925A-3136109C6687}" srcOrd="0" destOrd="0" presId="urn:microsoft.com/office/officeart/2005/8/layout/vList5"/>
    <dgm:cxn modelId="{D52E93EB-427E-46B4-B7EE-D2DB2858A171}" type="presOf" srcId="{B525AAA7-EDE0-4862-9C79-4C833F9956F7}" destId="{CB4971E0-5B1A-4C2C-AD9A-4FE3F35D69C1}" srcOrd="0" destOrd="0" presId="urn:microsoft.com/office/officeart/2005/8/layout/vList5"/>
    <dgm:cxn modelId="{DCAE2129-3ECD-4060-ADD2-1521AA303539}" type="presOf" srcId="{982510DD-2E03-419E-AF02-44AC197563B6}" destId="{4D2C05BE-C0A4-4BD6-8476-AA174F122CC2}" srcOrd="0" destOrd="0" presId="urn:microsoft.com/office/officeart/2005/8/layout/vList5"/>
    <dgm:cxn modelId="{1B618A58-C302-4BEB-8B9A-28DD57F9B42C}" type="presOf" srcId="{28666734-BD68-4C7D-BF9C-1D730F5D8365}" destId="{620E7F09-6AA9-4CF3-837D-330F1A5BAC50}" srcOrd="0" destOrd="0" presId="urn:microsoft.com/office/officeart/2005/8/layout/vList5"/>
    <dgm:cxn modelId="{3EAC6397-C7BD-4835-A874-B628CAED0178}" srcId="{B525AAA7-EDE0-4862-9C79-4C833F9956F7}" destId="{7B145E3D-2993-4373-B8F6-F1CD4DEF1703}" srcOrd="0" destOrd="0" parTransId="{56F9B9DF-CB62-4ADF-8948-C8077FD3F7E6}" sibTransId="{F7E0D600-3BFA-4818-888A-8B7B356C78D6}"/>
    <dgm:cxn modelId="{69176B83-9000-4C7F-95AC-2DA626CC038F}" type="presOf" srcId="{09C96C59-BAD2-4DA3-9B66-D9EF22DE078E}" destId="{1F3DFA72-008E-4AFE-8FC7-1254D6D3E100}" srcOrd="0" destOrd="0" presId="urn:microsoft.com/office/officeart/2005/8/layout/vList5"/>
    <dgm:cxn modelId="{4469A3FD-CB2E-4968-A2D0-E628242871DE}" type="presOf" srcId="{7B145E3D-2993-4373-B8F6-F1CD4DEF1703}" destId="{377339B6-87F0-4F90-AC8F-3030B3A12848}" srcOrd="0" destOrd="0" presId="urn:microsoft.com/office/officeart/2005/8/layout/vList5"/>
    <dgm:cxn modelId="{CBC1B71E-D9D7-41A6-A232-7CA7B1C09D3A}" type="presOf" srcId="{62E94E0E-28EC-4E49-823B-D76974158867}" destId="{34E120E4-D1D0-4A14-B25C-09C9CBE1A1B7}" srcOrd="0" destOrd="0" presId="urn:microsoft.com/office/officeart/2005/8/layout/vList5"/>
    <dgm:cxn modelId="{F10D39A1-E941-4F82-B497-61AF14FC58C6}" srcId="{B525AAA7-EDE0-4862-9C79-4C833F9956F7}" destId="{0F0723CD-2A5A-4B34-A287-DF9096D10AD8}" srcOrd="1" destOrd="0" parTransId="{94F9E249-8E54-4775-A7E6-A40BB4334482}" sibTransId="{3BD58AAF-918F-4663-B1F4-3876BD9A4E10}"/>
    <dgm:cxn modelId="{735CB4A6-62B5-47A5-985D-201DE86A65AB}" srcId="{B525AAA7-EDE0-4862-9C79-4C833F9956F7}" destId="{982510DD-2E03-419E-AF02-44AC197563B6}" srcOrd="4" destOrd="0" parTransId="{D4151960-8789-46D8-9F2F-B4C3787523E6}" sibTransId="{9BFF8079-95C5-4965-A06F-C778F74E34DF}"/>
    <dgm:cxn modelId="{CAD80FB9-1644-4308-A30B-698B852BBDC5}" srcId="{B525AAA7-EDE0-4862-9C79-4C833F9956F7}" destId="{28666734-BD68-4C7D-BF9C-1D730F5D8365}" srcOrd="3" destOrd="0" parTransId="{5A6E145B-FB9D-4E5C-BDBE-BF0A46A8B64D}" sibTransId="{49D93E2C-4452-4DED-8CF8-1FD2D5207FC6}"/>
    <dgm:cxn modelId="{F54A7FDD-8166-4C3B-B80D-C99C826F25C6}" srcId="{B525AAA7-EDE0-4862-9C79-4C833F9956F7}" destId="{09C96C59-BAD2-4DA3-9B66-D9EF22DE078E}" srcOrd="2" destOrd="0" parTransId="{1D4AB754-5BB4-4F0A-8EBE-A9F12FF88676}" sibTransId="{B7131F59-97D2-42EA-BC0B-C62915FFBB86}"/>
    <dgm:cxn modelId="{C233B2BF-DCA3-4AD3-968C-3A3B769B170F}" srcId="{B525AAA7-EDE0-4862-9C79-4C833F9956F7}" destId="{62E94E0E-28EC-4E49-823B-D76974158867}" srcOrd="5" destOrd="0" parTransId="{4369A08C-BA8F-444C-92AA-17B65BF6E347}" sibTransId="{4EC448BC-6EDB-4EF4-BD39-A4F7B820AEE4}"/>
    <dgm:cxn modelId="{6A79469A-DBB5-4EBB-BF02-F106ABE265D2}" type="presOf" srcId="{5591908E-8AF2-4184-B200-0D47DB8C3157}" destId="{C7ECD9ED-D6FB-4C39-BE3C-61DF4418B871}" srcOrd="0" destOrd="0" presId="urn:microsoft.com/office/officeart/2005/8/layout/vList5"/>
    <dgm:cxn modelId="{F12AB653-8E80-4F76-960D-E78A808EED9C}" srcId="{B525AAA7-EDE0-4862-9C79-4C833F9956F7}" destId="{5591908E-8AF2-4184-B200-0D47DB8C3157}" srcOrd="6" destOrd="0" parTransId="{A647C665-9771-433C-9B56-73AD648B30DE}" sibTransId="{67D0207E-6DAF-4969-88A9-DFED1DFD05D9}"/>
    <dgm:cxn modelId="{D799B17C-6A4D-407A-8F87-7016A40AA86A}" type="presParOf" srcId="{CB4971E0-5B1A-4C2C-AD9A-4FE3F35D69C1}" destId="{0FAF7094-1B9D-44EB-83C8-5B7E81BB97E8}" srcOrd="0" destOrd="0" presId="urn:microsoft.com/office/officeart/2005/8/layout/vList5"/>
    <dgm:cxn modelId="{AF28B741-F3B3-4088-8540-F79873FE97B5}" type="presParOf" srcId="{0FAF7094-1B9D-44EB-83C8-5B7E81BB97E8}" destId="{377339B6-87F0-4F90-AC8F-3030B3A12848}" srcOrd="0" destOrd="0" presId="urn:microsoft.com/office/officeart/2005/8/layout/vList5"/>
    <dgm:cxn modelId="{C48157D7-8515-4177-991C-22B43846C25E}" type="presParOf" srcId="{CB4971E0-5B1A-4C2C-AD9A-4FE3F35D69C1}" destId="{3E5C7A10-D3EC-4557-A3CF-24C20049901A}" srcOrd="1" destOrd="0" presId="urn:microsoft.com/office/officeart/2005/8/layout/vList5"/>
    <dgm:cxn modelId="{0107FBE3-E8C1-43DF-BA83-09F8A6947F69}" type="presParOf" srcId="{CB4971E0-5B1A-4C2C-AD9A-4FE3F35D69C1}" destId="{4592835B-0B92-45A9-A3FD-3B9EB556B2B7}" srcOrd="2" destOrd="0" presId="urn:microsoft.com/office/officeart/2005/8/layout/vList5"/>
    <dgm:cxn modelId="{7460C33E-DADD-4E83-A980-92792D724E16}" type="presParOf" srcId="{4592835B-0B92-45A9-A3FD-3B9EB556B2B7}" destId="{4CFCDDE2-F84F-4C0F-925A-3136109C6687}" srcOrd="0" destOrd="0" presId="urn:microsoft.com/office/officeart/2005/8/layout/vList5"/>
    <dgm:cxn modelId="{CD465389-9CF1-47FC-B00F-C04DD64A4999}" type="presParOf" srcId="{CB4971E0-5B1A-4C2C-AD9A-4FE3F35D69C1}" destId="{C6CF9E4D-09B8-4B8F-AA31-D490EF533B21}" srcOrd="3" destOrd="0" presId="urn:microsoft.com/office/officeart/2005/8/layout/vList5"/>
    <dgm:cxn modelId="{7B620F9F-65C0-46E2-AAD0-45D96F4C6C87}" type="presParOf" srcId="{CB4971E0-5B1A-4C2C-AD9A-4FE3F35D69C1}" destId="{FE2DEDCF-F0F8-4601-B9E9-CF2EC048A9E9}" srcOrd="4" destOrd="0" presId="urn:microsoft.com/office/officeart/2005/8/layout/vList5"/>
    <dgm:cxn modelId="{6A906A3B-305D-4A7F-A9FB-8DC3CDA70557}" type="presParOf" srcId="{FE2DEDCF-F0F8-4601-B9E9-CF2EC048A9E9}" destId="{1F3DFA72-008E-4AFE-8FC7-1254D6D3E100}" srcOrd="0" destOrd="0" presId="urn:microsoft.com/office/officeart/2005/8/layout/vList5"/>
    <dgm:cxn modelId="{AAD2F8A3-74E3-46DB-91B5-4C76F6010853}" type="presParOf" srcId="{CB4971E0-5B1A-4C2C-AD9A-4FE3F35D69C1}" destId="{7B62D14D-7C5C-45E8-AFDA-87DCC7BA009B}" srcOrd="5" destOrd="0" presId="urn:microsoft.com/office/officeart/2005/8/layout/vList5"/>
    <dgm:cxn modelId="{B9B2F969-176C-4AC3-B7D1-705216502109}" type="presParOf" srcId="{CB4971E0-5B1A-4C2C-AD9A-4FE3F35D69C1}" destId="{08275090-0911-48C7-A0B3-61F1A814753C}" srcOrd="6" destOrd="0" presId="urn:microsoft.com/office/officeart/2005/8/layout/vList5"/>
    <dgm:cxn modelId="{45D1B9ED-B8F8-4189-98C5-995DC1581CFF}" type="presParOf" srcId="{08275090-0911-48C7-A0B3-61F1A814753C}" destId="{620E7F09-6AA9-4CF3-837D-330F1A5BAC50}" srcOrd="0" destOrd="0" presId="urn:microsoft.com/office/officeart/2005/8/layout/vList5"/>
    <dgm:cxn modelId="{B61772AE-4E14-47E1-A620-CE3E86076960}" type="presParOf" srcId="{CB4971E0-5B1A-4C2C-AD9A-4FE3F35D69C1}" destId="{53FDBEC3-C03D-4351-AFA1-D8C1E5F0754A}" srcOrd="7" destOrd="0" presId="urn:microsoft.com/office/officeart/2005/8/layout/vList5"/>
    <dgm:cxn modelId="{7B4B0269-36AB-47A2-B85A-76A9418D42B9}" type="presParOf" srcId="{CB4971E0-5B1A-4C2C-AD9A-4FE3F35D69C1}" destId="{0EF4AA44-C119-49E5-8812-49847BC70AE9}" srcOrd="8" destOrd="0" presId="urn:microsoft.com/office/officeart/2005/8/layout/vList5"/>
    <dgm:cxn modelId="{02E02F52-2BEF-4F95-A143-B8C04C43C7C8}" type="presParOf" srcId="{0EF4AA44-C119-49E5-8812-49847BC70AE9}" destId="{4D2C05BE-C0A4-4BD6-8476-AA174F122CC2}" srcOrd="0" destOrd="0" presId="urn:microsoft.com/office/officeart/2005/8/layout/vList5"/>
    <dgm:cxn modelId="{ED2013C9-E3A4-4042-A067-8E97954A95AA}" type="presParOf" srcId="{CB4971E0-5B1A-4C2C-AD9A-4FE3F35D69C1}" destId="{8A366645-CA52-416C-B713-ABBC651DF8A6}" srcOrd="9" destOrd="0" presId="urn:microsoft.com/office/officeart/2005/8/layout/vList5"/>
    <dgm:cxn modelId="{2A2B3CCB-5840-4707-A107-3AFFF787996B}" type="presParOf" srcId="{CB4971E0-5B1A-4C2C-AD9A-4FE3F35D69C1}" destId="{CC7E6002-5B47-48A7-B6C7-B4CCB7832910}" srcOrd="10" destOrd="0" presId="urn:microsoft.com/office/officeart/2005/8/layout/vList5"/>
    <dgm:cxn modelId="{784485A9-9E33-444C-A209-48E29CB4E54C}" type="presParOf" srcId="{CC7E6002-5B47-48A7-B6C7-B4CCB7832910}" destId="{34E120E4-D1D0-4A14-B25C-09C9CBE1A1B7}" srcOrd="0" destOrd="0" presId="urn:microsoft.com/office/officeart/2005/8/layout/vList5"/>
    <dgm:cxn modelId="{783E4306-05B4-48B8-9644-BA6C132A4A6A}" type="presParOf" srcId="{CB4971E0-5B1A-4C2C-AD9A-4FE3F35D69C1}" destId="{D5F78666-4ADF-4142-BBF9-83134863E2D3}" srcOrd="11" destOrd="0" presId="urn:microsoft.com/office/officeart/2005/8/layout/vList5"/>
    <dgm:cxn modelId="{1EDD4993-E4FF-4881-99DA-1805E1A505C6}" type="presParOf" srcId="{CB4971E0-5B1A-4C2C-AD9A-4FE3F35D69C1}" destId="{18557B4A-D25A-472B-B6E9-8207B3D18447}" srcOrd="12" destOrd="0" presId="urn:microsoft.com/office/officeart/2005/8/layout/vList5"/>
    <dgm:cxn modelId="{499AE1F1-A593-47CB-ACE6-14C62055D22B}" type="presParOf" srcId="{18557B4A-D25A-472B-B6E9-8207B3D18447}" destId="{C7ECD9ED-D6FB-4C39-BE3C-61DF4418B87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0173BAA-F3B0-46AD-9990-41C206568F34}" type="doc">
      <dgm:prSet loTypeId="urn:microsoft.com/office/officeart/2005/8/layout/vList2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0B15EBED-F07C-4E24-8730-791515157D23}" type="pres">
      <dgm:prSet presAssocID="{F0173BAA-F3B0-46AD-9990-41C206568F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9039C3A-49C8-4084-8949-D26F8C05B47A}" type="presOf" srcId="{F0173BAA-F3B0-46AD-9990-41C206568F34}" destId="{0B15EBED-F07C-4E24-8730-791515157D2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2F9C24A-5E1A-4EB9-AC67-3DDDFD81E0C6}" type="doc">
      <dgm:prSet loTypeId="urn:microsoft.com/office/officeart/2005/8/layout/vList2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27EC5D9-268B-406F-B468-C8E93D6232F4}" type="pres">
      <dgm:prSet presAssocID="{52F9C24A-5E1A-4EB9-AC67-3DDDFD81E0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FD251D6-0193-4D66-846F-E4CCA1B93681}" type="presOf" srcId="{52F9C24A-5E1A-4EB9-AC67-3DDDFD81E0C6}" destId="{527EC5D9-268B-406F-B468-C8E93D6232F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3961AF-E2D0-4C36-B6FB-8CC6C2AC7E3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FCD146-9B14-4A1E-ACCF-C288202C9C56}">
      <dgm:prSet/>
      <dgm:spPr/>
      <dgm:t>
        <a:bodyPr/>
        <a:lstStyle/>
        <a:p>
          <a:pPr rtl="0"/>
          <a:r>
            <a:rPr lang="ru-RU" dirty="0" smtClean="0"/>
            <a:t>Частью 2 статьи  22.1 Кодекса Российской Федерации об административных правонарушениях в качестве </a:t>
          </a:r>
          <a:r>
            <a:rPr lang="ru-RU" b="1" dirty="0" smtClean="0"/>
            <a:t>одного из видов коллегиальных органов административной юрисдикции</a:t>
          </a:r>
          <a:r>
            <a:rPr lang="ru-RU" dirty="0" smtClean="0"/>
            <a:t> определены </a:t>
          </a:r>
          <a:r>
            <a:rPr lang="ru-RU" b="1" dirty="0" smtClean="0"/>
            <a:t>административные комиссии</a:t>
          </a:r>
          <a:r>
            <a:rPr lang="ru-RU" dirty="0" smtClean="0"/>
            <a:t>, создаваемые в соответствии </a:t>
          </a:r>
          <a:r>
            <a:rPr lang="ru-RU" b="1" dirty="0" smtClean="0"/>
            <a:t>с законами субъектов Российской Федерации.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B42677F-CD79-4D95-BE6E-8341CDC5B772}" type="parTrans" cxnId="{A52D78EE-2214-4D5E-9F4D-B493A978B700}">
      <dgm:prSet/>
      <dgm:spPr/>
      <dgm:t>
        <a:bodyPr/>
        <a:lstStyle/>
        <a:p>
          <a:endParaRPr lang="ru-RU"/>
        </a:p>
      </dgm:t>
    </dgm:pt>
    <dgm:pt modelId="{A07E90B5-C300-47E6-9E94-2E5257026DE9}" type="sibTrans" cxnId="{A52D78EE-2214-4D5E-9F4D-B493A978B700}">
      <dgm:prSet/>
      <dgm:spPr/>
      <dgm:t>
        <a:bodyPr/>
        <a:lstStyle/>
        <a:p>
          <a:endParaRPr lang="ru-RU"/>
        </a:p>
      </dgm:t>
    </dgm:pt>
    <dgm:pt modelId="{7CDAE8BE-2818-4FC1-B12A-BF6FB9E1365F}" type="pres">
      <dgm:prSet presAssocID="{673961AF-E2D0-4C36-B6FB-8CC6C2AC7E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35D55F-3A10-4A3B-84EA-D33EBD78DB47}" type="pres">
      <dgm:prSet presAssocID="{AAFCD146-9B14-4A1E-ACCF-C288202C9C56}" presName="parentText" presStyleLbl="node1" presStyleIdx="0" presStyleCnt="1" custLinFactNeighborX="-30521" custLinFactNeighborY="-500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2D78EE-2214-4D5E-9F4D-B493A978B700}" srcId="{673961AF-E2D0-4C36-B6FB-8CC6C2AC7E37}" destId="{AAFCD146-9B14-4A1E-ACCF-C288202C9C56}" srcOrd="0" destOrd="0" parTransId="{6B42677F-CD79-4D95-BE6E-8341CDC5B772}" sibTransId="{A07E90B5-C300-47E6-9E94-2E5257026DE9}"/>
    <dgm:cxn modelId="{13618F35-9C0C-45E5-8109-F8D5D3833857}" type="presOf" srcId="{AAFCD146-9B14-4A1E-ACCF-C288202C9C56}" destId="{EE35D55F-3A10-4A3B-84EA-D33EBD78DB47}" srcOrd="0" destOrd="0" presId="urn:microsoft.com/office/officeart/2005/8/layout/vList2"/>
    <dgm:cxn modelId="{F4298C55-5399-49FA-B9A2-8F3CA671B7FF}" type="presOf" srcId="{673961AF-E2D0-4C36-B6FB-8CC6C2AC7E37}" destId="{7CDAE8BE-2818-4FC1-B12A-BF6FB9E1365F}" srcOrd="0" destOrd="0" presId="urn:microsoft.com/office/officeart/2005/8/layout/vList2"/>
    <dgm:cxn modelId="{275304F0-8211-4DF6-88D6-7C6149668378}" type="presParOf" srcId="{7CDAE8BE-2818-4FC1-B12A-BF6FB9E1365F}" destId="{EE35D55F-3A10-4A3B-84EA-D33EBD78DB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25CBAEF-A538-4A9A-85A9-60D14037A0C3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4EB9EB-96B1-49F8-A27A-B1F85602A06D}" type="pres">
      <dgm:prSet presAssocID="{B25CBAEF-A538-4A9A-85A9-60D14037A0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DD5AC2B-2771-4015-844B-DCB32CD3FFB8}" type="presOf" srcId="{B25CBAEF-A538-4A9A-85A9-60D14037A0C3}" destId="{524EB9EB-96B1-49F8-A27A-B1F85602A06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FE15BA5-CE06-4306-B6E7-BCF68EE4187D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C633D9-143A-4297-B401-C267E9DD33A3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Виды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процессуальных документов, необходимых для использования административными комиссиями в процессе своей деятельности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60630C-4BCA-4368-964A-F31FFE691359}" type="parTrans" cxnId="{51B1B589-27BD-4CED-9338-1E2B55AB2508}">
      <dgm:prSet/>
      <dgm:spPr/>
      <dgm:t>
        <a:bodyPr/>
        <a:lstStyle/>
        <a:p>
          <a:endParaRPr lang="ru-RU"/>
        </a:p>
      </dgm:t>
    </dgm:pt>
    <dgm:pt modelId="{9D8C88B2-37D9-4C88-AB50-D337D1642D17}" type="sibTrans" cxnId="{51B1B589-27BD-4CED-9338-1E2B55AB2508}">
      <dgm:prSet/>
      <dgm:spPr/>
      <dgm:t>
        <a:bodyPr/>
        <a:lstStyle/>
        <a:p>
          <a:endParaRPr lang="ru-RU"/>
        </a:p>
      </dgm:t>
    </dgm:pt>
    <dgm:pt modelId="{F9023D05-0A99-4A74-B3A6-E92894FC362C}" type="pres">
      <dgm:prSet presAssocID="{6FE15BA5-CE06-4306-B6E7-BCF68EE4187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388045-0A38-4A26-BBDE-F936A678A44B}" type="pres">
      <dgm:prSet presAssocID="{6FE15BA5-CE06-4306-B6E7-BCF68EE4187D}" presName="arrow" presStyleLbl="bgShp" presStyleIdx="0" presStyleCnt="1" custLinFactNeighborX="74" custLinFactNeighborY="-1250"/>
      <dgm:spPr>
        <a:solidFill>
          <a:srgbClr val="7030A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z="-190500" extrusionH="107950" prstMaterial="plastic">
          <a:bevelT w="82550" h="63500" prst="divot"/>
          <a:bevelB/>
        </a:sp3d>
      </dgm:spPr>
    </dgm:pt>
    <dgm:pt modelId="{C7677086-C82C-4272-883D-7F7441DF5529}" type="pres">
      <dgm:prSet presAssocID="{6FE15BA5-CE06-4306-B6E7-BCF68EE4187D}" presName="linearProcess" presStyleCnt="0"/>
      <dgm:spPr/>
    </dgm:pt>
    <dgm:pt modelId="{FE80BE7C-BD2A-4B8A-A97D-1606BEB67472}" type="pres">
      <dgm:prSet presAssocID="{27C633D9-143A-4297-B401-C267E9DD33A3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B1B589-27BD-4CED-9338-1E2B55AB2508}" srcId="{6FE15BA5-CE06-4306-B6E7-BCF68EE4187D}" destId="{27C633D9-143A-4297-B401-C267E9DD33A3}" srcOrd="0" destOrd="0" parTransId="{A560630C-4BCA-4368-964A-F31FFE691359}" sibTransId="{9D8C88B2-37D9-4C88-AB50-D337D1642D17}"/>
    <dgm:cxn modelId="{BDE98DF6-BDF4-4E1B-B87A-F9D19BDC58E9}" type="presOf" srcId="{6FE15BA5-CE06-4306-B6E7-BCF68EE4187D}" destId="{F9023D05-0A99-4A74-B3A6-E92894FC362C}" srcOrd="0" destOrd="0" presId="urn:microsoft.com/office/officeart/2005/8/layout/hProcess9"/>
    <dgm:cxn modelId="{2E81671D-A12B-4225-912D-52B3DD41E511}" type="presOf" srcId="{27C633D9-143A-4297-B401-C267E9DD33A3}" destId="{FE80BE7C-BD2A-4B8A-A97D-1606BEB67472}" srcOrd="0" destOrd="0" presId="urn:microsoft.com/office/officeart/2005/8/layout/hProcess9"/>
    <dgm:cxn modelId="{FADD5DF6-D188-48FC-A17B-521E48251340}" type="presParOf" srcId="{F9023D05-0A99-4A74-B3A6-E92894FC362C}" destId="{B0388045-0A38-4A26-BBDE-F936A678A44B}" srcOrd="0" destOrd="0" presId="urn:microsoft.com/office/officeart/2005/8/layout/hProcess9"/>
    <dgm:cxn modelId="{D6C11788-FB68-4C45-BB6D-FEE3657C771E}" type="presParOf" srcId="{F9023D05-0A99-4A74-B3A6-E92894FC362C}" destId="{C7677086-C82C-4272-883D-7F7441DF5529}" srcOrd="1" destOrd="0" presId="urn:microsoft.com/office/officeart/2005/8/layout/hProcess9"/>
    <dgm:cxn modelId="{1F790060-E6A2-44AE-BD58-64378D83B7D1}" type="presParOf" srcId="{C7677086-C82C-4272-883D-7F7441DF5529}" destId="{FE80BE7C-BD2A-4B8A-A97D-1606BEB67472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D6B8DCC-785C-4CDA-AA21-DB2E94D7117C}" type="doc">
      <dgm:prSet loTypeId="urn:microsoft.com/office/officeart/2005/8/layout/default#2" loCatId="list" qsTypeId="urn:microsoft.com/office/officeart/2005/8/quickstyle/3d1" qsCatId="3D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F5652771-03E5-4CE6-B72D-A5F6FB05E55F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file"/>
            </a:rPr>
            <a:t>Протокол об административном правонарушении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D990E5-A1FF-4B7B-A0BC-E7E754A82134}" type="parTrans" cxnId="{DFE47192-E205-4827-BC9B-C229F5E49012}">
      <dgm:prSet/>
      <dgm:spPr/>
      <dgm:t>
        <a:bodyPr/>
        <a:lstStyle/>
        <a:p>
          <a:endParaRPr lang="ru-RU"/>
        </a:p>
      </dgm:t>
    </dgm:pt>
    <dgm:pt modelId="{BBEEB9D5-4276-4A85-AE2B-67E3A63F86ED}" type="sibTrans" cxnId="{DFE47192-E205-4827-BC9B-C229F5E49012}">
      <dgm:prSet/>
      <dgm:spPr/>
      <dgm:t>
        <a:bodyPr/>
        <a:lstStyle/>
        <a:p>
          <a:endParaRPr lang="ru-RU"/>
        </a:p>
      </dgm:t>
    </dgm:pt>
    <dgm:pt modelId="{F0582A17-D0BB-4255-BC09-E4465D34A670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file"/>
            </a:rPr>
            <a:t>Определение о вызове лиц (а)  по  делу об административном правонарушении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A499DF-E427-4BEA-976F-3F9EB1232A3D}" type="parTrans" cxnId="{DC82A03F-A2BD-43E3-B23D-5BD4E23A8556}">
      <dgm:prSet/>
      <dgm:spPr/>
      <dgm:t>
        <a:bodyPr/>
        <a:lstStyle/>
        <a:p>
          <a:endParaRPr lang="ru-RU"/>
        </a:p>
      </dgm:t>
    </dgm:pt>
    <dgm:pt modelId="{4258F16C-6941-4998-94B2-5962871CB50C}" type="sibTrans" cxnId="{DC82A03F-A2BD-43E3-B23D-5BD4E23A8556}">
      <dgm:prSet/>
      <dgm:spPr/>
      <dgm:t>
        <a:bodyPr/>
        <a:lstStyle/>
        <a:p>
          <a:endParaRPr lang="ru-RU"/>
        </a:p>
      </dgm:t>
    </dgm:pt>
    <dgm:pt modelId="{4B31C185-5594-4B4E-9B8D-EE1D51A7A9F2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file"/>
            </a:rPr>
            <a:t>Определение об истребовании дополнительных необходимых материалов по делу об административном правонарушении 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6DA198-1B5D-4186-BEBC-BF19E010461D}" type="parTrans" cxnId="{AE949CDC-AC22-4B66-9DAD-393E452C48AD}">
      <dgm:prSet/>
      <dgm:spPr/>
      <dgm:t>
        <a:bodyPr/>
        <a:lstStyle/>
        <a:p>
          <a:endParaRPr lang="ru-RU"/>
        </a:p>
      </dgm:t>
    </dgm:pt>
    <dgm:pt modelId="{9CD8ED20-0E84-4486-AFD5-10188CAB4677}" type="sibTrans" cxnId="{AE949CDC-AC22-4B66-9DAD-393E452C48AD}">
      <dgm:prSet/>
      <dgm:spPr/>
      <dgm:t>
        <a:bodyPr/>
        <a:lstStyle/>
        <a:p>
          <a:endParaRPr lang="ru-RU"/>
        </a:p>
      </dgm:t>
    </dgm:pt>
    <dgm:pt modelId="{CACED549-F5F2-4D72-A80F-5D70559175E4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action="ppaction://hlinkfile"/>
            </a:rPr>
            <a:t>Протокол о рассмотрении административной комиссией дела об административном правонарушении 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838EB6-8C25-40E2-983C-EE29D78C7E59}" type="parTrans" cxnId="{28C36326-6A1A-4A26-B194-84DE76EB871A}">
      <dgm:prSet/>
      <dgm:spPr/>
      <dgm:t>
        <a:bodyPr/>
        <a:lstStyle/>
        <a:p>
          <a:endParaRPr lang="ru-RU"/>
        </a:p>
      </dgm:t>
    </dgm:pt>
    <dgm:pt modelId="{54071F68-3D0A-41E8-81BF-46D750052523}" type="sibTrans" cxnId="{28C36326-6A1A-4A26-B194-84DE76EB871A}">
      <dgm:prSet/>
      <dgm:spPr/>
      <dgm:t>
        <a:bodyPr/>
        <a:lstStyle/>
        <a:p>
          <a:endParaRPr lang="ru-RU"/>
        </a:p>
      </dgm:t>
    </dgm:pt>
    <dgm:pt modelId="{5F267363-85A4-43EB-8F76-91FA2A7999F9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5" action="ppaction://hlinkfile"/>
            </a:rPr>
            <a:t>Определение о возвращении протокола об административном правонарушении  и других материалов по делу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1675D6-D791-443E-9F13-B06B12C014D4}" type="parTrans" cxnId="{CE343AB3-D029-427D-9C05-82F9AE5520C7}">
      <dgm:prSet/>
      <dgm:spPr/>
      <dgm:t>
        <a:bodyPr/>
        <a:lstStyle/>
        <a:p>
          <a:endParaRPr lang="ru-RU"/>
        </a:p>
      </dgm:t>
    </dgm:pt>
    <dgm:pt modelId="{5779A7EB-56D0-4F26-8A0A-B39320B67B63}" type="sibTrans" cxnId="{CE343AB3-D029-427D-9C05-82F9AE5520C7}">
      <dgm:prSet/>
      <dgm:spPr/>
      <dgm:t>
        <a:bodyPr/>
        <a:lstStyle/>
        <a:p>
          <a:endParaRPr lang="ru-RU"/>
        </a:p>
      </dgm:t>
    </dgm:pt>
    <dgm:pt modelId="{BBAD0423-2E49-4843-886A-C80C33B623F8}" type="pres">
      <dgm:prSet presAssocID="{ED6B8DCC-785C-4CDA-AA21-DB2E94D711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FB1150-0823-473A-B617-25C72BD8EF08}" type="pres">
      <dgm:prSet presAssocID="{F5652771-03E5-4CE6-B72D-A5F6FB05E55F}" presName="node" presStyleLbl="node1" presStyleIdx="0" presStyleCnt="5" custScaleY="119355" custLinFactNeighborX="5161" custLinFactNeighborY="-61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B20D5-F68F-4373-BFA9-1A1E69466C25}" type="pres">
      <dgm:prSet presAssocID="{BBEEB9D5-4276-4A85-AE2B-67E3A63F86ED}" presName="sibTrans" presStyleCnt="0"/>
      <dgm:spPr/>
    </dgm:pt>
    <dgm:pt modelId="{B3F33EB4-0BD5-413C-A66A-11C7FB6AFBB7}" type="pres">
      <dgm:prSet presAssocID="{F0582A17-D0BB-4255-BC09-E4465D34A670}" presName="node" presStyleLbl="node1" presStyleIdx="1" presStyleCnt="5" custScaleY="119355" custLinFactNeighborX="88710" custLinFactNeighborY="67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C524F-D1B9-4964-8380-4D6AB3D09AC4}" type="pres">
      <dgm:prSet presAssocID="{4258F16C-6941-4998-94B2-5962871CB50C}" presName="sibTrans" presStyleCnt="0"/>
      <dgm:spPr/>
    </dgm:pt>
    <dgm:pt modelId="{5B3EAA6D-1969-48EA-A3B6-F7FEE3FFBF00}" type="pres">
      <dgm:prSet presAssocID="{4B31C185-5594-4B4E-9B8D-EE1D51A7A9F2}" presName="node" presStyleLbl="node1" presStyleIdx="2" presStyleCnt="5" custScaleY="180875" custLinFactX="-100000" custLinFactY="2534" custLinFactNeighborX="-11225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3979C-00F1-4044-916E-E87991BA0545}" type="pres">
      <dgm:prSet presAssocID="{9CD8ED20-0E84-4486-AFD5-10188CAB4677}" presName="sibTrans" presStyleCnt="0"/>
      <dgm:spPr/>
    </dgm:pt>
    <dgm:pt modelId="{00B9587D-9C69-4AEE-966E-B49F491EC769}" type="pres">
      <dgm:prSet presAssocID="{CACED549-F5F2-4D72-A80F-5D70559175E4}" presName="node" presStyleLbl="node1" presStyleIdx="3" presStyleCnt="5" custScaleY="119355" custLinFactX="25645" custLinFactNeighborX="100000" custLinFactNeighborY="34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5C9B8-73AA-4CBA-8379-7A8EB2E7A449}" type="pres">
      <dgm:prSet presAssocID="{54071F68-3D0A-41E8-81BF-46D750052523}" presName="sibTrans" presStyleCnt="0"/>
      <dgm:spPr/>
    </dgm:pt>
    <dgm:pt modelId="{95672139-255D-48D4-B783-BD7CA715D037}" type="pres">
      <dgm:prSet presAssocID="{5F267363-85A4-43EB-8F76-91FA2A7999F9}" presName="node" presStyleLbl="node1" presStyleIdx="4" presStyleCnt="5" custScaleY="119355" custLinFactY="-100000" custLinFactNeighborX="-2973" custLinFactNeighborY="-161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343AB3-D029-427D-9C05-82F9AE5520C7}" srcId="{ED6B8DCC-785C-4CDA-AA21-DB2E94D7117C}" destId="{5F267363-85A4-43EB-8F76-91FA2A7999F9}" srcOrd="4" destOrd="0" parTransId="{DC1675D6-D791-443E-9F13-B06B12C014D4}" sibTransId="{5779A7EB-56D0-4F26-8A0A-B39320B67B63}"/>
    <dgm:cxn modelId="{B3C0357C-3AA1-4075-B7A5-FF531EEAFA9E}" type="presOf" srcId="{5F267363-85A4-43EB-8F76-91FA2A7999F9}" destId="{95672139-255D-48D4-B783-BD7CA715D037}" srcOrd="0" destOrd="0" presId="urn:microsoft.com/office/officeart/2005/8/layout/default#2"/>
    <dgm:cxn modelId="{B2C7B8DD-17EF-46B0-82C7-E79C0B6DC0C5}" type="presOf" srcId="{CACED549-F5F2-4D72-A80F-5D70559175E4}" destId="{00B9587D-9C69-4AEE-966E-B49F491EC769}" srcOrd="0" destOrd="0" presId="urn:microsoft.com/office/officeart/2005/8/layout/default#2"/>
    <dgm:cxn modelId="{AE949CDC-AC22-4B66-9DAD-393E452C48AD}" srcId="{ED6B8DCC-785C-4CDA-AA21-DB2E94D7117C}" destId="{4B31C185-5594-4B4E-9B8D-EE1D51A7A9F2}" srcOrd="2" destOrd="0" parTransId="{266DA198-1B5D-4186-BEBC-BF19E010461D}" sibTransId="{9CD8ED20-0E84-4486-AFD5-10188CAB4677}"/>
    <dgm:cxn modelId="{DC82A03F-A2BD-43E3-B23D-5BD4E23A8556}" srcId="{ED6B8DCC-785C-4CDA-AA21-DB2E94D7117C}" destId="{F0582A17-D0BB-4255-BC09-E4465D34A670}" srcOrd="1" destOrd="0" parTransId="{ABA499DF-E427-4BEA-976F-3F9EB1232A3D}" sibTransId="{4258F16C-6941-4998-94B2-5962871CB50C}"/>
    <dgm:cxn modelId="{549113FD-AC6E-48AC-9639-14159AF16C29}" type="presOf" srcId="{F0582A17-D0BB-4255-BC09-E4465D34A670}" destId="{B3F33EB4-0BD5-413C-A66A-11C7FB6AFBB7}" srcOrd="0" destOrd="0" presId="urn:microsoft.com/office/officeart/2005/8/layout/default#2"/>
    <dgm:cxn modelId="{ABA4616E-D385-4CDE-8D4D-3CB1F248A966}" type="presOf" srcId="{4B31C185-5594-4B4E-9B8D-EE1D51A7A9F2}" destId="{5B3EAA6D-1969-48EA-A3B6-F7FEE3FFBF00}" srcOrd="0" destOrd="0" presId="urn:microsoft.com/office/officeart/2005/8/layout/default#2"/>
    <dgm:cxn modelId="{06C7C433-83E8-4C61-8461-33A45292F212}" type="presOf" srcId="{F5652771-03E5-4CE6-B72D-A5F6FB05E55F}" destId="{20FB1150-0823-473A-B617-25C72BD8EF08}" srcOrd="0" destOrd="0" presId="urn:microsoft.com/office/officeart/2005/8/layout/default#2"/>
    <dgm:cxn modelId="{3CE0A033-EB63-441B-853B-641D8B934C83}" type="presOf" srcId="{ED6B8DCC-785C-4CDA-AA21-DB2E94D7117C}" destId="{BBAD0423-2E49-4843-886A-C80C33B623F8}" srcOrd="0" destOrd="0" presId="urn:microsoft.com/office/officeart/2005/8/layout/default#2"/>
    <dgm:cxn modelId="{DFE47192-E205-4827-BC9B-C229F5E49012}" srcId="{ED6B8DCC-785C-4CDA-AA21-DB2E94D7117C}" destId="{F5652771-03E5-4CE6-B72D-A5F6FB05E55F}" srcOrd="0" destOrd="0" parTransId="{D8D990E5-A1FF-4B7B-A0BC-E7E754A82134}" sibTransId="{BBEEB9D5-4276-4A85-AE2B-67E3A63F86ED}"/>
    <dgm:cxn modelId="{28C36326-6A1A-4A26-B194-84DE76EB871A}" srcId="{ED6B8DCC-785C-4CDA-AA21-DB2E94D7117C}" destId="{CACED549-F5F2-4D72-A80F-5D70559175E4}" srcOrd="3" destOrd="0" parTransId="{64838EB6-8C25-40E2-983C-EE29D78C7E59}" sibTransId="{54071F68-3D0A-41E8-81BF-46D750052523}"/>
    <dgm:cxn modelId="{2F8FFD75-216E-4594-9581-4E0151E829A4}" type="presParOf" srcId="{BBAD0423-2E49-4843-886A-C80C33B623F8}" destId="{20FB1150-0823-473A-B617-25C72BD8EF08}" srcOrd="0" destOrd="0" presId="urn:microsoft.com/office/officeart/2005/8/layout/default#2"/>
    <dgm:cxn modelId="{ED3DF9A7-9E72-46BE-B154-627F1E0DDFFC}" type="presParOf" srcId="{BBAD0423-2E49-4843-886A-C80C33B623F8}" destId="{965B20D5-F68F-4373-BFA9-1A1E69466C25}" srcOrd="1" destOrd="0" presId="urn:microsoft.com/office/officeart/2005/8/layout/default#2"/>
    <dgm:cxn modelId="{D0844514-1354-4347-AC9D-0F0B26D58AD7}" type="presParOf" srcId="{BBAD0423-2E49-4843-886A-C80C33B623F8}" destId="{B3F33EB4-0BD5-413C-A66A-11C7FB6AFBB7}" srcOrd="2" destOrd="0" presId="urn:microsoft.com/office/officeart/2005/8/layout/default#2"/>
    <dgm:cxn modelId="{830A4CC5-C887-44F5-8AE7-4C9A1A861BC4}" type="presParOf" srcId="{BBAD0423-2E49-4843-886A-C80C33B623F8}" destId="{6E0C524F-D1B9-4964-8380-4D6AB3D09AC4}" srcOrd="3" destOrd="0" presId="urn:microsoft.com/office/officeart/2005/8/layout/default#2"/>
    <dgm:cxn modelId="{F6430247-1201-47EE-A691-10C41EA359DE}" type="presParOf" srcId="{BBAD0423-2E49-4843-886A-C80C33B623F8}" destId="{5B3EAA6D-1969-48EA-A3B6-F7FEE3FFBF00}" srcOrd="4" destOrd="0" presId="urn:microsoft.com/office/officeart/2005/8/layout/default#2"/>
    <dgm:cxn modelId="{FB7FF19A-3F66-4573-ACE0-25F6157E86FF}" type="presParOf" srcId="{BBAD0423-2E49-4843-886A-C80C33B623F8}" destId="{6993979C-00F1-4044-916E-E87991BA0545}" srcOrd="5" destOrd="0" presId="urn:microsoft.com/office/officeart/2005/8/layout/default#2"/>
    <dgm:cxn modelId="{86D052FB-6D67-4003-BECA-DC5F57B2C3F1}" type="presParOf" srcId="{BBAD0423-2E49-4843-886A-C80C33B623F8}" destId="{00B9587D-9C69-4AEE-966E-B49F491EC769}" srcOrd="6" destOrd="0" presId="urn:microsoft.com/office/officeart/2005/8/layout/default#2"/>
    <dgm:cxn modelId="{94C8513A-609B-4F54-8606-64DEF28185DD}" type="presParOf" srcId="{BBAD0423-2E49-4843-886A-C80C33B623F8}" destId="{F2C5C9B8-73AA-4CBA-8379-7A8EB2E7A449}" srcOrd="7" destOrd="0" presId="urn:microsoft.com/office/officeart/2005/8/layout/default#2"/>
    <dgm:cxn modelId="{1C179727-A7B9-40E7-B6AC-226FD3221E85}" type="presParOf" srcId="{BBAD0423-2E49-4843-886A-C80C33B623F8}" destId="{95672139-255D-48D4-B783-BD7CA715D037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38A1C78-75DA-451B-A498-42C6A61E28D1}" type="doc">
      <dgm:prSet loTypeId="urn:microsoft.com/office/officeart/2005/8/layout/default#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895F73-47DA-487A-9CC2-43399EF7FDF3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700" u="sng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 об отказе в получении копии протокола, об отказе подписывать протокол об административном правонарушении</a:t>
          </a:r>
          <a:endParaRPr lang="ru-RU" sz="1700" u="sng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FF5914-31D5-4E83-834D-CB75806D16BB}" type="parTrans" cxnId="{A715B4CB-5B76-4355-89CE-B6370D0177FD}">
      <dgm:prSet/>
      <dgm:spPr/>
      <dgm:t>
        <a:bodyPr/>
        <a:lstStyle/>
        <a:p>
          <a:endParaRPr lang="ru-RU"/>
        </a:p>
      </dgm:t>
    </dgm:pt>
    <dgm:pt modelId="{BD6721AF-6126-4B96-8275-07706179413E}" type="sibTrans" cxnId="{A715B4CB-5B76-4355-89CE-B6370D0177FD}">
      <dgm:prSet/>
      <dgm:spPr/>
      <dgm:t>
        <a:bodyPr/>
        <a:lstStyle/>
        <a:p>
          <a:endParaRPr lang="ru-RU"/>
        </a:p>
      </dgm:t>
    </dgm:pt>
    <dgm:pt modelId="{EF763D10-3168-4897-8AC3-41A7A5A931ED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file"/>
            </a:rPr>
            <a:t>Протокол об административном правонарушении в отношении юридического лица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E2C88D-6C7C-484B-A718-49714A70D312}" type="parTrans" cxnId="{1029789F-3EAE-4DE5-9BDF-CACD32BCA708}">
      <dgm:prSet/>
      <dgm:spPr/>
      <dgm:t>
        <a:bodyPr/>
        <a:lstStyle/>
        <a:p>
          <a:endParaRPr lang="ru-RU"/>
        </a:p>
      </dgm:t>
    </dgm:pt>
    <dgm:pt modelId="{8AD37053-9797-4885-BE52-633369B4C1D3}" type="sibTrans" cxnId="{1029789F-3EAE-4DE5-9BDF-CACD32BCA708}">
      <dgm:prSet/>
      <dgm:spPr/>
      <dgm:t>
        <a:bodyPr/>
        <a:lstStyle/>
        <a:p>
          <a:endParaRPr lang="ru-RU"/>
        </a:p>
      </dgm:t>
    </dgm:pt>
    <dgm:pt modelId="{91ED026D-7B6E-4FF1-A7D0-B6C86748F90C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file"/>
            </a:rPr>
            <a:t>Постановление о назначении административного наказания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1F905E-F46A-4737-88DA-B52146476BD8}" type="parTrans" cxnId="{B594B335-AD58-4645-AA8D-F819A3E98028}">
      <dgm:prSet/>
      <dgm:spPr/>
      <dgm:t>
        <a:bodyPr/>
        <a:lstStyle/>
        <a:p>
          <a:endParaRPr lang="ru-RU"/>
        </a:p>
      </dgm:t>
    </dgm:pt>
    <dgm:pt modelId="{DAD4BDF4-AC9F-4E23-94E2-BA05FB3AD1E0}" type="sibTrans" cxnId="{B594B335-AD58-4645-AA8D-F819A3E98028}">
      <dgm:prSet/>
      <dgm:spPr/>
      <dgm:t>
        <a:bodyPr/>
        <a:lstStyle/>
        <a:p>
          <a:endParaRPr lang="ru-RU"/>
        </a:p>
      </dgm:t>
    </dgm:pt>
    <dgm:pt modelId="{7F37915D-855D-45A2-A986-BA3A17E56612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file"/>
            </a:rPr>
            <a:t>Акт об отказе от получения постановления о назначения наказания по делу об административном правонарушении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26C364-17D9-4C11-B8BF-B2855BD37FAB}" type="parTrans" cxnId="{FD609A46-57A9-4B15-AFC1-93D6CD05B61D}">
      <dgm:prSet/>
      <dgm:spPr/>
      <dgm:t>
        <a:bodyPr/>
        <a:lstStyle/>
        <a:p>
          <a:endParaRPr lang="ru-RU"/>
        </a:p>
      </dgm:t>
    </dgm:pt>
    <dgm:pt modelId="{5C459427-F8C4-44C5-B685-0BDFCC8263F7}" type="sibTrans" cxnId="{FD609A46-57A9-4B15-AFC1-93D6CD05B61D}">
      <dgm:prSet/>
      <dgm:spPr/>
      <dgm:t>
        <a:bodyPr/>
        <a:lstStyle/>
        <a:p>
          <a:endParaRPr lang="ru-RU"/>
        </a:p>
      </dgm:t>
    </dgm:pt>
    <dgm:pt modelId="{D12416FF-E615-434E-9DAD-301F5763D468}" type="pres">
      <dgm:prSet presAssocID="{138A1C78-75DA-451B-A498-42C6A61E28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6A22B1-8A7D-40A3-9DCB-9D4D56E75117}" type="pres">
      <dgm:prSet presAssocID="{D0895F73-47DA-487A-9CC2-43399EF7FDF3}" presName="node" presStyleLbl="node1" presStyleIdx="0" presStyleCnt="4" custScaleX="56647" custScaleY="48160" custLinFactNeighborX="6172" custLinFactNeighborY="-11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D795E-4F05-4D25-A757-8D7BE12ABB5F}" type="pres">
      <dgm:prSet presAssocID="{BD6721AF-6126-4B96-8275-07706179413E}" presName="sibTrans" presStyleCnt="0"/>
      <dgm:spPr/>
    </dgm:pt>
    <dgm:pt modelId="{415EF859-A4BA-47A6-B9AF-B7F4F0ED6BB6}" type="pres">
      <dgm:prSet presAssocID="{EF763D10-3168-4897-8AC3-41A7A5A931ED}" presName="node" presStyleLbl="node1" presStyleIdx="1" presStyleCnt="4" custScaleX="58939" custScaleY="85996" custLinFactNeighborX="2556" custLinFactNeighborY="1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F6C86-A497-4D31-BA39-4E4085C5AC47}" type="pres">
      <dgm:prSet presAssocID="{8AD37053-9797-4885-BE52-633369B4C1D3}" presName="sibTrans" presStyleCnt="0"/>
      <dgm:spPr/>
    </dgm:pt>
    <dgm:pt modelId="{FD378341-3127-4F7F-AFAF-4008F5833BB4}" type="pres">
      <dgm:prSet presAssocID="{91ED026D-7B6E-4FF1-A7D0-B6C86748F90C}" presName="node" presStyleLbl="node1" presStyleIdx="2" presStyleCnt="4" custScaleX="37918" custScaleY="52459" custLinFactNeighborX="65119" custLinFactNeighborY="-9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24AF1-2DA7-4504-90E5-829D58E6129C}" type="pres">
      <dgm:prSet presAssocID="{DAD4BDF4-AC9F-4E23-94E2-BA05FB3AD1E0}" presName="sibTrans" presStyleCnt="0"/>
      <dgm:spPr/>
    </dgm:pt>
    <dgm:pt modelId="{BBE2AA54-8BA6-464B-BB76-5CDC49A22DC5}" type="pres">
      <dgm:prSet presAssocID="{7F37915D-855D-45A2-A986-BA3A17E56612}" presName="node" presStyleLbl="node1" presStyleIdx="3" presStyleCnt="4" custScaleX="50271" custScaleY="61061" custLinFactNeighborX="-58649" custLinFactNeighborY="-29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C161BE-F9BE-4284-B8D0-5A3A17AA971B}" type="presOf" srcId="{138A1C78-75DA-451B-A498-42C6A61E28D1}" destId="{D12416FF-E615-434E-9DAD-301F5763D468}" srcOrd="0" destOrd="0" presId="urn:microsoft.com/office/officeart/2005/8/layout/default#3"/>
    <dgm:cxn modelId="{FD609A46-57A9-4B15-AFC1-93D6CD05B61D}" srcId="{138A1C78-75DA-451B-A498-42C6A61E28D1}" destId="{7F37915D-855D-45A2-A986-BA3A17E56612}" srcOrd="3" destOrd="0" parTransId="{4626C364-17D9-4C11-B8BF-B2855BD37FAB}" sibTransId="{5C459427-F8C4-44C5-B685-0BDFCC8263F7}"/>
    <dgm:cxn modelId="{1029789F-3EAE-4DE5-9BDF-CACD32BCA708}" srcId="{138A1C78-75DA-451B-A498-42C6A61E28D1}" destId="{EF763D10-3168-4897-8AC3-41A7A5A931ED}" srcOrd="1" destOrd="0" parTransId="{D5E2C88D-6C7C-484B-A718-49714A70D312}" sibTransId="{8AD37053-9797-4885-BE52-633369B4C1D3}"/>
    <dgm:cxn modelId="{F9D73C49-A681-4E44-8010-D00AD57CB48B}" type="presOf" srcId="{EF763D10-3168-4897-8AC3-41A7A5A931ED}" destId="{415EF859-A4BA-47A6-B9AF-B7F4F0ED6BB6}" srcOrd="0" destOrd="0" presId="urn:microsoft.com/office/officeart/2005/8/layout/default#3"/>
    <dgm:cxn modelId="{A715B4CB-5B76-4355-89CE-B6370D0177FD}" srcId="{138A1C78-75DA-451B-A498-42C6A61E28D1}" destId="{D0895F73-47DA-487A-9CC2-43399EF7FDF3}" srcOrd="0" destOrd="0" parTransId="{07FF5914-31D5-4E83-834D-CB75806D16BB}" sibTransId="{BD6721AF-6126-4B96-8275-07706179413E}"/>
    <dgm:cxn modelId="{2FF4A7D4-86B6-4898-8818-FA9368651603}" type="presOf" srcId="{D0895F73-47DA-487A-9CC2-43399EF7FDF3}" destId="{E26A22B1-8A7D-40A3-9DCB-9D4D56E75117}" srcOrd="0" destOrd="0" presId="urn:microsoft.com/office/officeart/2005/8/layout/default#3"/>
    <dgm:cxn modelId="{EABAA9E1-7064-485B-B943-3717365FAEA3}" type="presOf" srcId="{7F37915D-855D-45A2-A986-BA3A17E56612}" destId="{BBE2AA54-8BA6-464B-BB76-5CDC49A22DC5}" srcOrd="0" destOrd="0" presId="urn:microsoft.com/office/officeart/2005/8/layout/default#3"/>
    <dgm:cxn modelId="{8A2A5CC6-441A-4806-A5D1-0E90C4A55D20}" type="presOf" srcId="{91ED026D-7B6E-4FF1-A7D0-B6C86748F90C}" destId="{FD378341-3127-4F7F-AFAF-4008F5833BB4}" srcOrd="0" destOrd="0" presId="urn:microsoft.com/office/officeart/2005/8/layout/default#3"/>
    <dgm:cxn modelId="{B594B335-AD58-4645-AA8D-F819A3E98028}" srcId="{138A1C78-75DA-451B-A498-42C6A61E28D1}" destId="{91ED026D-7B6E-4FF1-A7D0-B6C86748F90C}" srcOrd="2" destOrd="0" parTransId="{241F905E-F46A-4737-88DA-B52146476BD8}" sibTransId="{DAD4BDF4-AC9F-4E23-94E2-BA05FB3AD1E0}"/>
    <dgm:cxn modelId="{6D791EFB-C6B2-4053-BBBE-35FCE5B1F5E3}" type="presParOf" srcId="{D12416FF-E615-434E-9DAD-301F5763D468}" destId="{E26A22B1-8A7D-40A3-9DCB-9D4D56E75117}" srcOrd="0" destOrd="0" presId="urn:microsoft.com/office/officeart/2005/8/layout/default#3"/>
    <dgm:cxn modelId="{F537286C-3213-4053-A0F9-7A4C29A2C4CA}" type="presParOf" srcId="{D12416FF-E615-434E-9DAD-301F5763D468}" destId="{69BD795E-4F05-4D25-A757-8D7BE12ABB5F}" srcOrd="1" destOrd="0" presId="urn:microsoft.com/office/officeart/2005/8/layout/default#3"/>
    <dgm:cxn modelId="{FA6E47B9-0406-4E70-923D-3A25877DEAA3}" type="presParOf" srcId="{D12416FF-E615-434E-9DAD-301F5763D468}" destId="{415EF859-A4BA-47A6-B9AF-B7F4F0ED6BB6}" srcOrd="2" destOrd="0" presId="urn:microsoft.com/office/officeart/2005/8/layout/default#3"/>
    <dgm:cxn modelId="{0BA7018A-362B-4A0D-AC96-24201A0EC7AA}" type="presParOf" srcId="{D12416FF-E615-434E-9DAD-301F5763D468}" destId="{1D3F6C86-A497-4D31-BA39-4E4085C5AC47}" srcOrd="3" destOrd="0" presId="urn:microsoft.com/office/officeart/2005/8/layout/default#3"/>
    <dgm:cxn modelId="{FB73EC73-0BAC-4056-AA65-21ADB1AB6BF1}" type="presParOf" srcId="{D12416FF-E615-434E-9DAD-301F5763D468}" destId="{FD378341-3127-4F7F-AFAF-4008F5833BB4}" srcOrd="4" destOrd="0" presId="urn:microsoft.com/office/officeart/2005/8/layout/default#3"/>
    <dgm:cxn modelId="{9669A240-3308-42C2-AF81-31DBB833B149}" type="presParOf" srcId="{D12416FF-E615-434E-9DAD-301F5763D468}" destId="{4F224AF1-2DA7-4504-90E5-829D58E6129C}" srcOrd="5" destOrd="0" presId="urn:microsoft.com/office/officeart/2005/8/layout/default#3"/>
    <dgm:cxn modelId="{B113CAF3-67DD-4CE1-BF77-70B29E50E9F2}" type="presParOf" srcId="{D12416FF-E615-434E-9DAD-301F5763D468}" destId="{BBE2AA54-8BA6-464B-BB76-5CDC49A22DC5}" srcOrd="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86848F5B-82C4-49FC-9AB2-03555D9A7299}" type="doc">
      <dgm:prSet loTypeId="urn:microsoft.com/office/officeart/2005/8/layout/default#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635201-E87F-4E1F-8F58-22F5591BB00A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file"/>
            </a:rPr>
            <a:t>Определение об отсрочке исполнения постановления о наложении штрафа по делу об административном правонарушении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4E4AC7-BB73-4EDB-975C-89C22937A536}" type="parTrans" cxnId="{DE2C8755-6218-4825-826B-E9468A5CA2E1}">
      <dgm:prSet/>
      <dgm:spPr/>
      <dgm:t>
        <a:bodyPr/>
        <a:lstStyle/>
        <a:p>
          <a:endParaRPr lang="ru-RU"/>
        </a:p>
      </dgm:t>
    </dgm:pt>
    <dgm:pt modelId="{5818F10D-4C33-4904-B2A4-EA740A7352B2}" type="sibTrans" cxnId="{DE2C8755-6218-4825-826B-E9468A5CA2E1}">
      <dgm:prSet/>
      <dgm:spPr/>
      <dgm:t>
        <a:bodyPr/>
        <a:lstStyle/>
        <a:p>
          <a:endParaRPr lang="ru-RU"/>
        </a:p>
      </dgm:t>
    </dgm:pt>
    <dgm:pt modelId="{EC892368-5FA0-4A2E-84C3-C7257AD2E2E8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file"/>
            </a:rPr>
            <a:t>Определение о рассрочке исполнения постановления о наложении штрафа по делу об административном правонарушении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00683D-E4D2-4399-9683-6B9B0A40EB0F}" type="parTrans" cxnId="{2AA4DF61-AFE0-4E7C-B9CD-F2961D74202B}">
      <dgm:prSet/>
      <dgm:spPr/>
      <dgm:t>
        <a:bodyPr/>
        <a:lstStyle/>
        <a:p>
          <a:endParaRPr lang="ru-RU"/>
        </a:p>
      </dgm:t>
    </dgm:pt>
    <dgm:pt modelId="{5A0F4EF4-C9B5-49C0-8DAF-C84C79481EE9}" type="sibTrans" cxnId="{2AA4DF61-AFE0-4E7C-B9CD-F2961D74202B}">
      <dgm:prSet/>
      <dgm:spPr/>
      <dgm:t>
        <a:bodyPr/>
        <a:lstStyle/>
        <a:p>
          <a:endParaRPr lang="ru-RU"/>
        </a:p>
      </dgm:t>
    </dgm:pt>
    <dgm:pt modelId="{93C99AAB-6B16-46F0-B41E-AFAE01742EAB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file"/>
            </a:rPr>
            <a:t>Определение о приостановлении исполнения постановления о наложении штрафа по делу об административном правонарушении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884E7D-94C8-4A26-8145-6178167717BC}" type="parTrans" cxnId="{C54EBA59-0A07-4331-8BBA-E7148D685D97}">
      <dgm:prSet/>
      <dgm:spPr/>
      <dgm:t>
        <a:bodyPr/>
        <a:lstStyle/>
        <a:p>
          <a:endParaRPr lang="ru-RU"/>
        </a:p>
      </dgm:t>
    </dgm:pt>
    <dgm:pt modelId="{50E5B770-6399-4CE8-9473-2B4D2DA2EBBE}" type="sibTrans" cxnId="{C54EBA59-0A07-4331-8BBA-E7148D685D97}">
      <dgm:prSet/>
      <dgm:spPr/>
      <dgm:t>
        <a:bodyPr/>
        <a:lstStyle/>
        <a:p>
          <a:endParaRPr lang="ru-RU"/>
        </a:p>
      </dgm:t>
    </dgm:pt>
    <dgm:pt modelId="{B7EB10BF-4C5F-4E0B-A9D9-69FDFDBE6748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action="ppaction://hlinkfile"/>
            </a:rPr>
            <a:t>Постановление о прекращении исполнения постановления по делу об административном правонарушении  о назначении административного наказания 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C20BB1-F168-4120-AEEF-B737D2A2D9BE}" type="parTrans" cxnId="{04A6C667-620A-44F3-B8C6-EBDD64FE6F6B}">
      <dgm:prSet/>
      <dgm:spPr/>
      <dgm:t>
        <a:bodyPr/>
        <a:lstStyle/>
        <a:p>
          <a:endParaRPr lang="ru-RU"/>
        </a:p>
      </dgm:t>
    </dgm:pt>
    <dgm:pt modelId="{3574FEDA-CDC4-4ADE-B6CC-541768EE6BD3}" type="sibTrans" cxnId="{04A6C667-620A-44F3-B8C6-EBDD64FE6F6B}">
      <dgm:prSet/>
      <dgm:spPr/>
      <dgm:t>
        <a:bodyPr/>
        <a:lstStyle/>
        <a:p>
          <a:endParaRPr lang="ru-RU"/>
        </a:p>
      </dgm:t>
    </dgm:pt>
    <dgm:pt modelId="{4E3F2C35-FABB-47DC-ADDB-5F771118EC59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5" action="ppaction://hlinkfile"/>
            </a:rPr>
            <a:t>Определение об отказе в удовлетворении ходатайства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825F71-10A0-420C-8205-2724B338AB98}" type="parTrans" cxnId="{B328D1D8-EA2A-4214-B1E5-66CA9FE2133A}">
      <dgm:prSet/>
      <dgm:spPr/>
      <dgm:t>
        <a:bodyPr/>
        <a:lstStyle/>
        <a:p>
          <a:endParaRPr lang="ru-RU"/>
        </a:p>
      </dgm:t>
    </dgm:pt>
    <dgm:pt modelId="{08CF3A05-EA15-48F4-BCB0-E2F956E6236F}" type="sibTrans" cxnId="{B328D1D8-EA2A-4214-B1E5-66CA9FE2133A}">
      <dgm:prSet/>
      <dgm:spPr/>
      <dgm:t>
        <a:bodyPr/>
        <a:lstStyle/>
        <a:p>
          <a:endParaRPr lang="ru-RU"/>
        </a:p>
      </dgm:t>
    </dgm:pt>
    <dgm:pt modelId="{7F4339A0-6048-41C4-9177-F4813E59460E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6" action="ppaction://hlinkfile"/>
            </a:rPr>
            <a:t>Представление об устранении причин и условий, способствовавших совершению административного правонарушения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40562C-D5D4-44C5-83F9-D0EE615EF9A9}" type="parTrans" cxnId="{741CDB8B-F15C-4F5C-8901-D19FF4321A4D}">
      <dgm:prSet/>
      <dgm:spPr/>
      <dgm:t>
        <a:bodyPr/>
        <a:lstStyle/>
        <a:p>
          <a:endParaRPr lang="ru-RU"/>
        </a:p>
      </dgm:t>
    </dgm:pt>
    <dgm:pt modelId="{263EFE64-A2A9-4F26-91AB-C308C9071C4B}" type="sibTrans" cxnId="{741CDB8B-F15C-4F5C-8901-D19FF4321A4D}">
      <dgm:prSet/>
      <dgm:spPr/>
      <dgm:t>
        <a:bodyPr/>
        <a:lstStyle/>
        <a:p>
          <a:endParaRPr lang="ru-RU"/>
        </a:p>
      </dgm:t>
    </dgm:pt>
    <dgm:pt modelId="{5A2D9CA7-AC17-4E26-B9CB-A2FFAC6B5A35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7" action="ppaction://hlinkfile"/>
            </a:rPr>
            <a:t>Журнал учета дел об административных правонарушениях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234C77-33DE-4D44-9A31-ED79D53DF6BD}" type="parTrans" cxnId="{99087169-9CC7-43FF-90CE-E3A1539E277F}">
      <dgm:prSet/>
      <dgm:spPr/>
      <dgm:t>
        <a:bodyPr/>
        <a:lstStyle/>
        <a:p>
          <a:endParaRPr lang="ru-RU"/>
        </a:p>
      </dgm:t>
    </dgm:pt>
    <dgm:pt modelId="{94C50068-5216-42C5-9619-44F15E57AD03}" type="sibTrans" cxnId="{99087169-9CC7-43FF-90CE-E3A1539E277F}">
      <dgm:prSet/>
      <dgm:spPr/>
      <dgm:t>
        <a:bodyPr/>
        <a:lstStyle/>
        <a:p>
          <a:endParaRPr lang="ru-RU"/>
        </a:p>
      </dgm:t>
    </dgm:pt>
    <dgm:pt modelId="{9191C880-2997-4BBE-A08D-827FF52C8C03}" type="pres">
      <dgm:prSet presAssocID="{86848F5B-82C4-49FC-9AB2-03555D9A72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4E452E-27E8-4F74-A3BA-D086888C93E7}" type="pres">
      <dgm:prSet presAssocID="{8B635201-E87F-4E1F-8F58-22F5591BB00A}" presName="node" presStyleLbl="node1" presStyleIdx="0" presStyleCnt="7" custScaleY="119716" custLinFactY="100000" custLinFactNeighborX="-5704" custLinFactNeighborY="189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6C246-6074-4DA6-A8C4-F34D4E32ED3C}" type="pres">
      <dgm:prSet presAssocID="{5818F10D-4C33-4904-B2A4-EA740A7352B2}" presName="sibTrans" presStyleCnt="0"/>
      <dgm:spPr/>
    </dgm:pt>
    <dgm:pt modelId="{652E7C20-4665-4344-AE3A-694000DB117D}" type="pres">
      <dgm:prSet presAssocID="{EC892368-5FA0-4A2E-84C3-C7257AD2E2E8}" presName="node" presStyleLbl="node1" presStyleIdx="1" presStyleCnt="7" custScaleY="119716" custLinFactX="15219" custLinFactNeighborX="100000" custLinFactNeighborY="-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906D5-DBFF-4599-8D64-15394AC442C8}" type="pres">
      <dgm:prSet presAssocID="{5A0F4EF4-C9B5-49C0-8DAF-C84C79481EE9}" presName="sibTrans" presStyleCnt="0"/>
      <dgm:spPr/>
    </dgm:pt>
    <dgm:pt modelId="{B70C0DDC-75B2-4F3E-A960-763AA5549083}" type="pres">
      <dgm:prSet presAssocID="{93C99AAB-6B16-46F0-B41E-AFAE01742EAB}" presName="node" presStyleLbl="node1" presStyleIdx="2" presStyleCnt="7" custScaleY="119716" custLinFactX="-3451" custLinFactNeighborX="-100000" custLinFactNeighborY="4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D5BC7-78CF-4FBD-9DD2-81EC934BF7EB}" type="pres">
      <dgm:prSet presAssocID="{50E5B770-6399-4CE8-9473-2B4D2DA2EBBE}" presName="sibTrans" presStyleCnt="0"/>
      <dgm:spPr/>
    </dgm:pt>
    <dgm:pt modelId="{86A2A40B-BE0B-474E-8500-CEF700914421}" type="pres">
      <dgm:prSet presAssocID="{B7EB10BF-4C5F-4E0B-A9D9-69FDFDBE6748}" presName="node" presStyleLbl="node1" presStyleIdx="3" presStyleCnt="7" custScaleX="117069" custScaleY="141722" custLinFactNeighborX="72800" custLinFactNeighborY="-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AFEB1-E5CA-4519-B38E-460D86D2F729}" type="pres">
      <dgm:prSet presAssocID="{3574FEDA-CDC4-4ADE-B6CC-541768EE6BD3}" presName="sibTrans" presStyleCnt="0"/>
      <dgm:spPr/>
    </dgm:pt>
    <dgm:pt modelId="{FF7C9E1B-2DB1-4192-9AF3-729744A41B54}" type="pres">
      <dgm:prSet presAssocID="{4E3F2C35-FABB-47DC-ADDB-5F771118EC59}" presName="node" presStyleLbl="node1" presStyleIdx="4" presStyleCnt="7" custScaleY="119716" custLinFactX="-76522" custLinFactY="-42866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5AF79-B737-412C-9795-29578523C12F}" type="pres">
      <dgm:prSet presAssocID="{08CF3A05-EA15-48F4-BCB0-E2F956E6236F}" presName="sibTrans" presStyleCnt="0"/>
      <dgm:spPr/>
    </dgm:pt>
    <dgm:pt modelId="{98542BB8-8D00-4328-9154-4FAD49EEB936}" type="pres">
      <dgm:prSet presAssocID="{7F4339A0-6048-41C4-9177-F4813E59460E}" presName="node" presStyleLbl="node1" presStyleIdx="5" presStyleCnt="7" custScaleY="119716" custLinFactY="-58942" custLinFactNeighborX="-6342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484F0-53A3-43FA-9F03-A523E61BD927}" type="pres">
      <dgm:prSet presAssocID="{263EFE64-A2A9-4F26-91AB-C308C9071C4B}" presName="sibTrans" presStyleCnt="0"/>
      <dgm:spPr/>
    </dgm:pt>
    <dgm:pt modelId="{10C712D9-573D-42A9-8676-08DAF740EAC8}" type="pres">
      <dgm:prSet presAssocID="{5A2D9CA7-AC17-4E26-B9CB-A2FFAC6B5A35}" presName="node" presStyleLbl="node1" presStyleIdx="6" presStyleCnt="7" custScaleY="119716" custLinFactNeighborX="-48451" custLinFactNeighborY="-4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00946F-5A75-4632-83EA-B0DEFDCDD20D}" type="presOf" srcId="{93C99AAB-6B16-46F0-B41E-AFAE01742EAB}" destId="{B70C0DDC-75B2-4F3E-A960-763AA5549083}" srcOrd="0" destOrd="0" presId="urn:microsoft.com/office/officeart/2005/8/layout/default#4"/>
    <dgm:cxn modelId="{C54EBA59-0A07-4331-8BBA-E7148D685D97}" srcId="{86848F5B-82C4-49FC-9AB2-03555D9A7299}" destId="{93C99AAB-6B16-46F0-B41E-AFAE01742EAB}" srcOrd="2" destOrd="0" parTransId="{0B884E7D-94C8-4A26-8145-6178167717BC}" sibTransId="{50E5B770-6399-4CE8-9473-2B4D2DA2EBBE}"/>
    <dgm:cxn modelId="{8922A3A9-C0AF-4DA0-B89F-3FFAAADFD40A}" type="presOf" srcId="{B7EB10BF-4C5F-4E0B-A9D9-69FDFDBE6748}" destId="{86A2A40B-BE0B-474E-8500-CEF700914421}" srcOrd="0" destOrd="0" presId="urn:microsoft.com/office/officeart/2005/8/layout/default#4"/>
    <dgm:cxn modelId="{741CDB8B-F15C-4F5C-8901-D19FF4321A4D}" srcId="{86848F5B-82C4-49FC-9AB2-03555D9A7299}" destId="{7F4339A0-6048-41C4-9177-F4813E59460E}" srcOrd="5" destOrd="0" parTransId="{5440562C-D5D4-44C5-83F9-D0EE615EF9A9}" sibTransId="{263EFE64-A2A9-4F26-91AB-C308C9071C4B}"/>
    <dgm:cxn modelId="{093DBC7A-9A9C-4746-A06A-DF6327179941}" type="presOf" srcId="{4E3F2C35-FABB-47DC-ADDB-5F771118EC59}" destId="{FF7C9E1B-2DB1-4192-9AF3-729744A41B54}" srcOrd="0" destOrd="0" presId="urn:microsoft.com/office/officeart/2005/8/layout/default#4"/>
    <dgm:cxn modelId="{307581E0-3F48-48CA-9B04-7AC014E1A8D7}" type="presOf" srcId="{86848F5B-82C4-49FC-9AB2-03555D9A7299}" destId="{9191C880-2997-4BBE-A08D-827FF52C8C03}" srcOrd="0" destOrd="0" presId="urn:microsoft.com/office/officeart/2005/8/layout/default#4"/>
    <dgm:cxn modelId="{2AA4DF61-AFE0-4E7C-B9CD-F2961D74202B}" srcId="{86848F5B-82C4-49FC-9AB2-03555D9A7299}" destId="{EC892368-5FA0-4A2E-84C3-C7257AD2E2E8}" srcOrd="1" destOrd="0" parTransId="{4300683D-E4D2-4399-9683-6B9B0A40EB0F}" sibTransId="{5A0F4EF4-C9B5-49C0-8DAF-C84C79481EE9}"/>
    <dgm:cxn modelId="{9EECFE19-4165-45BC-AA62-DE155401D076}" type="presOf" srcId="{8B635201-E87F-4E1F-8F58-22F5591BB00A}" destId="{3E4E452E-27E8-4F74-A3BA-D086888C93E7}" srcOrd="0" destOrd="0" presId="urn:microsoft.com/office/officeart/2005/8/layout/default#4"/>
    <dgm:cxn modelId="{99087169-9CC7-43FF-90CE-E3A1539E277F}" srcId="{86848F5B-82C4-49FC-9AB2-03555D9A7299}" destId="{5A2D9CA7-AC17-4E26-B9CB-A2FFAC6B5A35}" srcOrd="6" destOrd="0" parTransId="{18234C77-33DE-4D44-9A31-ED79D53DF6BD}" sibTransId="{94C50068-5216-42C5-9619-44F15E57AD03}"/>
    <dgm:cxn modelId="{DE2C8755-6218-4825-826B-E9468A5CA2E1}" srcId="{86848F5B-82C4-49FC-9AB2-03555D9A7299}" destId="{8B635201-E87F-4E1F-8F58-22F5591BB00A}" srcOrd="0" destOrd="0" parTransId="{EF4E4AC7-BB73-4EDB-975C-89C22937A536}" sibTransId="{5818F10D-4C33-4904-B2A4-EA740A7352B2}"/>
    <dgm:cxn modelId="{F3C929D4-B35B-4A0E-9725-4A23602D0E51}" type="presOf" srcId="{7F4339A0-6048-41C4-9177-F4813E59460E}" destId="{98542BB8-8D00-4328-9154-4FAD49EEB936}" srcOrd="0" destOrd="0" presId="urn:microsoft.com/office/officeart/2005/8/layout/default#4"/>
    <dgm:cxn modelId="{59A8B075-B529-4325-AC8F-825DB8D0B9A0}" type="presOf" srcId="{EC892368-5FA0-4A2E-84C3-C7257AD2E2E8}" destId="{652E7C20-4665-4344-AE3A-694000DB117D}" srcOrd="0" destOrd="0" presId="urn:microsoft.com/office/officeart/2005/8/layout/default#4"/>
    <dgm:cxn modelId="{B328D1D8-EA2A-4214-B1E5-66CA9FE2133A}" srcId="{86848F5B-82C4-49FC-9AB2-03555D9A7299}" destId="{4E3F2C35-FABB-47DC-ADDB-5F771118EC59}" srcOrd="4" destOrd="0" parTransId="{74825F71-10A0-420C-8205-2724B338AB98}" sibTransId="{08CF3A05-EA15-48F4-BCB0-E2F956E6236F}"/>
    <dgm:cxn modelId="{04A6C667-620A-44F3-B8C6-EBDD64FE6F6B}" srcId="{86848F5B-82C4-49FC-9AB2-03555D9A7299}" destId="{B7EB10BF-4C5F-4E0B-A9D9-69FDFDBE6748}" srcOrd="3" destOrd="0" parTransId="{96C20BB1-F168-4120-AEEF-B737D2A2D9BE}" sibTransId="{3574FEDA-CDC4-4ADE-B6CC-541768EE6BD3}"/>
    <dgm:cxn modelId="{AEB1F70C-E009-4F6A-BECF-735A7DD89176}" type="presOf" srcId="{5A2D9CA7-AC17-4E26-B9CB-A2FFAC6B5A35}" destId="{10C712D9-573D-42A9-8676-08DAF740EAC8}" srcOrd="0" destOrd="0" presId="urn:microsoft.com/office/officeart/2005/8/layout/default#4"/>
    <dgm:cxn modelId="{D0427166-38B7-4D05-90C5-E95CA83D82DB}" type="presParOf" srcId="{9191C880-2997-4BBE-A08D-827FF52C8C03}" destId="{3E4E452E-27E8-4F74-A3BA-D086888C93E7}" srcOrd="0" destOrd="0" presId="urn:microsoft.com/office/officeart/2005/8/layout/default#4"/>
    <dgm:cxn modelId="{49A3AB62-2FD9-43FF-9DCC-6745C7E06AF0}" type="presParOf" srcId="{9191C880-2997-4BBE-A08D-827FF52C8C03}" destId="{58C6C246-6074-4DA6-A8C4-F34D4E32ED3C}" srcOrd="1" destOrd="0" presId="urn:microsoft.com/office/officeart/2005/8/layout/default#4"/>
    <dgm:cxn modelId="{E6FB1D2A-54B9-40B9-B7B6-4F0852F068B8}" type="presParOf" srcId="{9191C880-2997-4BBE-A08D-827FF52C8C03}" destId="{652E7C20-4665-4344-AE3A-694000DB117D}" srcOrd="2" destOrd="0" presId="urn:microsoft.com/office/officeart/2005/8/layout/default#4"/>
    <dgm:cxn modelId="{F83B2D93-7564-4E73-9DC7-1A5FBAF97A22}" type="presParOf" srcId="{9191C880-2997-4BBE-A08D-827FF52C8C03}" destId="{B56906D5-DBFF-4599-8D64-15394AC442C8}" srcOrd="3" destOrd="0" presId="urn:microsoft.com/office/officeart/2005/8/layout/default#4"/>
    <dgm:cxn modelId="{39C5C9DD-E711-449A-95DE-46C6867265C0}" type="presParOf" srcId="{9191C880-2997-4BBE-A08D-827FF52C8C03}" destId="{B70C0DDC-75B2-4F3E-A960-763AA5549083}" srcOrd="4" destOrd="0" presId="urn:microsoft.com/office/officeart/2005/8/layout/default#4"/>
    <dgm:cxn modelId="{729B61FC-5667-454C-9F5F-5DFD35118931}" type="presParOf" srcId="{9191C880-2997-4BBE-A08D-827FF52C8C03}" destId="{3AAD5BC7-78CF-4FBD-9DD2-81EC934BF7EB}" srcOrd="5" destOrd="0" presId="urn:microsoft.com/office/officeart/2005/8/layout/default#4"/>
    <dgm:cxn modelId="{86854873-B4A8-456F-9B23-088781559DF9}" type="presParOf" srcId="{9191C880-2997-4BBE-A08D-827FF52C8C03}" destId="{86A2A40B-BE0B-474E-8500-CEF700914421}" srcOrd="6" destOrd="0" presId="urn:microsoft.com/office/officeart/2005/8/layout/default#4"/>
    <dgm:cxn modelId="{6CAC0113-9C14-4DDC-A92B-FE387892A21C}" type="presParOf" srcId="{9191C880-2997-4BBE-A08D-827FF52C8C03}" destId="{6D6AFEB1-E5CA-4519-B38E-460D86D2F729}" srcOrd="7" destOrd="0" presId="urn:microsoft.com/office/officeart/2005/8/layout/default#4"/>
    <dgm:cxn modelId="{2A80B0BE-3575-4A1E-9891-89E1FB5C89CF}" type="presParOf" srcId="{9191C880-2997-4BBE-A08D-827FF52C8C03}" destId="{FF7C9E1B-2DB1-4192-9AF3-729744A41B54}" srcOrd="8" destOrd="0" presId="urn:microsoft.com/office/officeart/2005/8/layout/default#4"/>
    <dgm:cxn modelId="{2CE5BDD1-FF57-43AB-BB45-560E696EFFB9}" type="presParOf" srcId="{9191C880-2997-4BBE-A08D-827FF52C8C03}" destId="{3585AF79-B737-412C-9795-29578523C12F}" srcOrd="9" destOrd="0" presId="urn:microsoft.com/office/officeart/2005/8/layout/default#4"/>
    <dgm:cxn modelId="{7A5A8285-BA4A-4B33-A2FA-22F7D8DAFC60}" type="presParOf" srcId="{9191C880-2997-4BBE-A08D-827FF52C8C03}" destId="{98542BB8-8D00-4328-9154-4FAD49EEB936}" srcOrd="10" destOrd="0" presId="urn:microsoft.com/office/officeart/2005/8/layout/default#4"/>
    <dgm:cxn modelId="{CF008F63-95A5-4752-8F56-9D5E7E1282D9}" type="presParOf" srcId="{9191C880-2997-4BBE-A08D-827FF52C8C03}" destId="{42C484F0-53A3-43FA-9F03-A523E61BD927}" srcOrd="11" destOrd="0" presId="urn:microsoft.com/office/officeart/2005/8/layout/default#4"/>
    <dgm:cxn modelId="{117BDD3A-C437-44BA-9B89-107D99361173}" type="presParOf" srcId="{9191C880-2997-4BBE-A08D-827FF52C8C03}" destId="{10C712D9-573D-42A9-8676-08DAF740EAC8}" srcOrd="12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5FCE79-46BC-482B-B358-8A1A992258AF}" type="doc">
      <dgm:prSet loTypeId="urn:microsoft.com/office/officeart/2005/8/layout/vList2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F085DB90-6CB9-47B9-8CC9-4F626074A223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Правовая природа и предназначение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1A7CCFE-83B5-4F44-A675-866442A6B0A7}" type="parTrans" cxnId="{39E0C312-2E13-4B2A-971C-E6171909FE05}">
      <dgm:prSet/>
      <dgm:spPr/>
      <dgm:t>
        <a:bodyPr/>
        <a:lstStyle/>
        <a:p>
          <a:endParaRPr lang="ru-RU"/>
        </a:p>
      </dgm:t>
    </dgm:pt>
    <dgm:pt modelId="{1A0C7E07-FFA8-421B-B674-C3F10806CCBC}" type="sibTrans" cxnId="{39E0C312-2E13-4B2A-971C-E6171909FE05}">
      <dgm:prSet/>
      <dgm:spPr/>
      <dgm:t>
        <a:bodyPr/>
        <a:lstStyle/>
        <a:p>
          <a:endParaRPr lang="ru-RU"/>
        </a:p>
      </dgm:t>
    </dgm:pt>
    <dgm:pt modelId="{E52E9527-2F4D-49A8-A7B8-0A37640C727F}" type="pres">
      <dgm:prSet presAssocID="{785FCE79-46BC-482B-B358-8A1A992258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28A9F2-22C2-4C39-BE57-AE04BE4DEC73}" type="pres">
      <dgm:prSet presAssocID="{F085DB90-6CB9-47B9-8CC9-4F626074A223}" presName="parentText" presStyleLbl="node1" presStyleIdx="0" presStyleCnt="1" custLinFactNeighborX="909" custLinFactNeighborY="148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A1D6D2-7E2E-45B6-807E-3806D3B4AE49}" type="presOf" srcId="{F085DB90-6CB9-47B9-8CC9-4F626074A223}" destId="{AE28A9F2-22C2-4C39-BE57-AE04BE4DEC73}" srcOrd="0" destOrd="0" presId="urn:microsoft.com/office/officeart/2005/8/layout/vList2"/>
    <dgm:cxn modelId="{39E0C312-2E13-4B2A-971C-E6171909FE05}" srcId="{785FCE79-46BC-482B-B358-8A1A992258AF}" destId="{F085DB90-6CB9-47B9-8CC9-4F626074A223}" srcOrd="0" destOrd="0" parTransId="{91A7CCFE-83B5-4F44-A675-866442A6B0A7}" sibTransId="{1A0C7E07-FFA8-421B-B674-C3F10806CCBC}"/>
    <dgm:cxn modelId="{1F153BB6-2A87-48EF-A7D2-2907D8E54FCD}" type="presOf" srcId="{785FCE79-46BC-482B-B358-8A1A992258AF}" destId="{E52E9527-2F4D-49A8-A7B8-0A37640C727F}" srcOrd="0" destOrd="0" presId="urn:microsoft.com/office/officeart/2005/8/layout/vList2"/>
    <dgm:cxn modelId="{DF0D623A-0E5F-4A9E-9EFE-3230B9643229}" type="presParOf" srcId="{E52E9527-2F4D-49A8-A7B8-0A37640C727F}" destId="{AE28A9F2-22C2-4C39-BE57-AE04BE4DEC7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D07584-F341-4E69-AEA6-70AE98D8EDBC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9D1C9AA-6A9A-47BA-8536-84C4F03424B2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Правовой природе административных комиссий характерна двойственность: с одной стороны, они выступают в качестве негосударственных элементов административно-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юрисдикционной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системы, с другой - осуществляют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юрисдикционную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деятельность, т.е. особый вид государственной деятельности, выполняемый от имени государства уполномоченными государственными органами и должностными лицами.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B3E987E-FF6C-4108-A12D-BF52E2722B40}" type="parTrans" cxnId="{D00068B4-738E-4BCD-B249-CE26A134CA0C}">
      <dgm:prSet/>
      <dgm:spPr/>
      <dgm:t>
        <a:bodyPr/>
        <a:lstStyle/>
        <a:p>
          <a:endParaRPr lang="ru-RU"/>
        </a:p>
      </dgm:t>
    </dgm:pt>
    <dgm:pt modelId="{6DB8FD03-4E19-43BB-B8D5-2A5B75952A0B}" type="sibTrans" cxnId="{D00068B4-738E-4BCD-B249-CE26A134CA0C}">
      <dgm:prSet/>
      <dgm:spPr/>
      <dgm:t>
        <a:bodyPr/>
        <a:lstStyle/>
        <a:p>
          <a:endParaRPr lang="ru-RU"/>
        </a:p>
      </dgm:t>
    </dgm:pt>
    <dgm:pt modelId="{D3521691-B5D2-4D98-B443-E7285C33797F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Таким образом, в настоящее время они разрешают дела об административных правонарушениях «регионального значения».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F20A35D-3C86-42B2-9834-A74A8B7255AA}" type="parTrans" cxnId="{FE8F337B-2612-417C-9FE2-AB8B384CF92D}">
      <dgm:prSet/>
      <dgm:spPr/>
      <dgm:t>
        <a:bodyPr/>
        <a:lstStyle/>
        <a:p>
          <a:endParaRPr lang="ru-RU"/>
        </a:p>
      </dgm:t>
    </dgm:pt>
    <dgm:pt modelId="{C80C9FBE-DFD5-4771-B746-1C17BF2F558F}" type="sibTrans" cxnId="{FE8F337B-2612-417C-9FE2-AB8B384CF92D}">
      <dgm:prSet/>
      <dgm:spPr/>
      <dgm:t>
        <a:bodyPr/>
        <a:lstStyle/>
        <a:p>
          <a:endParaRPr lang="ru-RU"/>
        </a:p>
      </dgm:t>
    </dgm:pt>
    <dgm:pt modelId="{5658F7BD-A39E-4D61-B03E-1D4B6E9477DF}">
      <dgm:prSet/>
      <dgm:spPr/>
      <dgm:t>
        <a:bodyPr/>
        <a:lstStyle/>
        <a:p>
          <a:pPr algn="just"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Административные комиссии рассматривают дела об административных правонарушениях, установленных исключительно законами субъектов Российской Федерации и в пределах полномочий, установленных этими законами.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B7F17EE-B1C7-47F5-B63C-A89C393B1BFA}" type="sibTrans" cxnId="{ED75AFA6-B4B7-4299-934F-BF6C0CFC4073}">
      <dgm:prSet/>
      <dgm:spPr/>
      <dgm:t>
        <a:bodyPr/>
        <a:lstStyle/>
        <a:p>
          <a:endParaRPr lang="ru-RU"/>
        </a:p>
      </dgm:t>
    </dgm:pt>
    <dgm:pt modelId="{10E11AA9-870A-424C-9E88-5AD96AD6BA67}" type="parTrans" cxnId="{ED75AFA6-B4B7-4299-934F-BF6C0CFC4073}">
      <dgm:prSet/>
      <dgm:spPr/>
      <dgm:t>
        <a:bodyPr/>
        <a:lstStyle/>
        <a:p>
          <a:endParaRPr lang="ru-RU"/>
        </a:p>
      </dgm:t>
    </dgm:pt>
    <dgm:pt modelId="{F44C1482-9641-42E5-9CB6-FDA309972BF5}" type="pres">
      <dgm:prSet presAssocID="{D5D07584-F341-4E69-AEA6-70AE98D8ED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343835-76FC-4D3B-B763-392D9C52DDAC}" type="pres">
      <dgm:prSet presAssocID="{A9D1C9AA-6A9A-47BA-8536-84C4F03424B2}" presName="parentText" presStyleLbl="node1" presStyleIdx="0" presStyleCnt="3" custScaleY="751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A0A32-3911-4ED9-A093-F8A602DF78CA}" type="pres">
      <dgm:prSet presAssocID="{6DB8FD03-4E19-43BB-B8D5-2A5B75952A0B}" presName="spacer" presStyleCnt="0"/>
      <dgm:spPr/>
    </dgm:pt>
    <dgm:pt modelId="{4EB44FA4-EAE1-4458-9D82-1C19899C189F}" type="pres">
      <dgm:prSet presAssocID="{5658F7BD-A39E-4D61-B03E-1D4B6E9477DF}" presName="parentText" presStyleLbl="node1" presStyleIdx="1" presStyleCnt="3" custScaleY="498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397A0-9937-4547-B697-7841D8C4B2C8}" type="pres">
      <dgm:prSet presAssocID="{4B7F17EE-B1C7-47F5-B63C-A89C393B1BFA}" presName="spacer" presStyleCnt="0"/>
      <dgm:spPr/>
    </dgm:pt>
    <dgm:pt modelId="{31ECAA88-1ECC-4E52-9401-54AA002AD948}" type="pres">
      <dgm:prSet presAssocID="{D3521691-B5D2-4D98-B443-E7285C33797F}" presName="parentText" presStyleLbl="node1" presStyleIdx="2" presStyleCnt="3" custScaleY="266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435071-7024-4420-9689-F621F0AF2D50}" type="presOf" srcId="{D5D07584-F341-4E69-AEA6-70AE98D8EDBC}" destId="{F44C1482-9641-42E5-9CB6-FDA309972BF5}" srcOrd="0" destOrd="0" presId="urn:microsoft.com/office/officeart/2005/8/layout/vList2"/>
    <dgm:cxn modelId="{26E06EAB-735C-4E58-83AE-01DA8F189D6A}" type="presOf" srcId="{D3521691-B5D2-4D98-B443-E7285C33797F}" destId="{31ECAA88-1ECC-4E52-9401-54AA002AD948}" srcOrd="0" destOrd="0" presId="urn:microsoft.com/office/officeart/2005/8/layout/vList2"/>
    <dgm:cxn modelId="{1D120CAC-140B-4B32-91CF-789098EDFEAB}" type="presOf" srcId="{5658F7BD-A39E-4D61-B03E-1D4B6E9477DF}" destId="{4EB44FA4-EAE1-4458-9D82-1C19899C189F}" srcOrd="0" destOrd="0" presId="urn:microsoft.com/office/officeart/2005/8/layout/vList2"/>
    <dgm:cxn modelId="{D00068B4-738E-4BCD-B249-CE26A134CA0C}" srcId="{D5D07584-F341-4E69-AEA6-70AE98D8EDBC}" destId="{A9D1C9AA-6A9A-47BA-8536-84C4F03424B2}" srcOrd="0" destOrd="0" parTransId="{CB3E987E-FF6C-4108-A12D-BF52E2722B40}" sibTransId="{6DB8FD03-4E19-43BB-B8D5-2A5B75952A0B}"/>
    <dgm:cxn modelId="{ED75AFA6-B4B7-4299-934F-BF6C0CFC4073}" srcId="{D5D07584-F341-4E69-AEA6-70AE98D8EDBC}" destId="{5658F7BD-A39E-4D61-B03E-1D4B6E9477DF}" srcOrd="1" destOrd="0" parTransId="{10E11AA9-870A-424C-9E88-5AD96AD6BA67}" sibTransId="{4B7F17EE-B1C7-47F5-B63C-A89C393B1BFA}"/>
    <dgm:cxn modelId="{1156D3BA-B38D-42FD-AA85-13BF4F6D901A}" type="presOf" srcId="{A9D1C9AA-6A9A-47BA-8536-84C4F03424B2}" destId="{26343835-76FC-4D3B-B763-392D9C52DDAC}" srcOrd="0" destOrd="0" presId="urn:microsoft.com/office/officeart/2005/8/layout/vList2"/>
    <dgm:cxn modelId="{FE8F337B-2612-417C-9FE2-AB8B384CF92D}" srcId="{D5D07584-F341-4E69-AEA6-70AE98D8EDBC}" destId="{D3521691-B5D2-4D98-B443-E7285C33797F}" srcOrd="2" destOrd="0" parTransId="{8F20A35D-3C86-42B2-9834-A74A8B7255AA}" sibTransId="{C80C9FBE-DFD5-4771-B746-1C17BF2F558F}"/>
    <dgm:cxn modelId="{A15106D1-3A25-4790-A4AB-7393CDD385F6}" type="presParOf" srcId="{F44C1482-9641-42E5-9CB6-FDA309972BF5}" destId="{26343835-76FC-4D3B-B763-392D9C52DDAC}" srcOrd="0" destOrd="0" presId="urn:microsoft.com/office/officeart/2005/8/layout/vList2"/>
    <dgm:cxn modelId="{5A0146FF-0875-453F-B211-FD9453830E32}" type="presParOf" srcId="{F44C1482-9641-42E5-9CB6-FDA309972BF5}" destId="{C03A0A32-3911-4ED9-A093-F8A602DF78CA}" srcOrd="1" destOrd="0" presId="urn:microsoft.com/office/officeart/2005/8/layout/vList2"/>
    <dgm:cxn modelId="{3F61DE38-FC53-451F-B12C-431B12EC2074}" type="presParOf" srcId="{F44C1482-9641-42E5-9CB6-FDA309972BF5}" destId="{4EB44FA4-EAE1-4458-9D82-1C19899C189F}" srcOrd="2" destOrd="0" presId="urn:microsoft.com/office/officeart/2005/8/layout/vList2"/>
    <dgm:cxn modelId="{941C65BF-35CF-4588-9ECB-46F486C5E6E2}" type="presParOf" srcId="{F44C1482-9641-42E5-9CB6-FDA309972BF5}" destId="{ACB397A0-9937-4547-B697-7841D8C4B2C8}" srcOrd="3" destOrd="0" presId="urn:microsoft.com/office/officeart/2005/8/layout/vList2"/>
    <dgm:cxn modelId="{EBB65A92-51EF-4D0A-B23E-485DB2A834EE}" type="presParOf" srcId="{F44C1482-9641-42E5-9CB6-FDA309972BF5}" destId="{31ECAA88-1ECC-4E52-9401-54AA002AD94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58AE9E-247D-455C-8779-C23AEF5D0F8E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E5BA10-2892-40F9-B58B-6FA08758C742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000" dirty="0" smtClean="0">
              <a:latin typeface="+mn-lt"/>
              <a:cs typeface="Times New Roman" pitchFamily="18" charset="0"/>
            </a:rPr>
            <a:t>Кодекс Российской Федерации об административных правонарушениях</a:t>
          </a:r>
          <a:endParaRPr lang="ru-RU" sz="2000" dirty="0">
            <a:latin typeface="+mn-lt"/>
            <a:cs typeface="Times New Roman" pitchFamily="18" charset="0"/>
          </a:endParaRPr>
        </a:p>
      </dgm:t>
    </dgm:pt>
    <dgm:pt modelId="{A1FFDD47-427F-4F81-9A4F-89808E8CCA02}" type="parTrans" cxnId="{253DCD14-D8B7-4E18-8776-A1C66DA55AAB}">
      <dgm:prSet/>
      <dgm:spPr/>
      <dgm:t>
        <a:bodyPr/>
        <a:lstStyle/>
        <a:p>
          <a:endParaRPr lang="ru-RU"/>
        </a:p>
      </dgm:t>
    </dgm:pt>
    <dgm:pt modelId="{50F4CB8A-470F-457B-B9BF-A0407A4C467F}" type="sibTrans" cxnId="{253DCD14-D8B7-4E18-8776-A1C66DA55AAB}">
      <dgm:prSet/>
      <dgm:spPr/>
      <dgm:t>
        <a:bodyPr/>
        <a:lstStyle/>
        <a:p>
          <a:endParaRPr lang="ru-RU"/>
        </a:p>
      </dgm:t>
    </dgm:pt>
    <dgm:pt modelId="{9E4F3BBF-A5EB-4550-AC30-51B0B07A532A}">
      <dgm:prSet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Закон Оренбургской области от 16 марта 2009 года  № 2818/</a:t>
          </a:r>
          <a:r>
            <a:rPr lang="en-US" sz="1800" dirty="0" smtClean="0"/>
            <a:t>606-IV-</a:t>
          </a:r>
          <a:r>
            <a:rPr lang="ru-RU" sz="1800" dirty="0" smtClean="0"/>
            <a:t>ОЗ  «О наделении органов местного самоуправления Оренбургской области государственными полномочиями по созданию административных комиссий»</a:t>
          </a:r>
          <a:endParaRPr lang="ru-RU" sz="1800" dirty="0"/>
        </a:p>
      </dgm:t>
    </dgm:pt>
    <dgm:pt modelId="{2DE3E02C-20BA-4BB3-84C8-395D8CA77E6B}" type="parTrans" cxnId="{7248AFA7-60E5-4296-883C-87C24231AAD5}">
      <dgm:prSet/>
      <dgm:spPr/>
      <dgm:t>
        <a:bodyPr/>
        <a:lstStyle/>
        <a:p>
          <a:endParaRPr lang="ru-RU"/>
        </a:p>
      </dgm:t>
    </dgm:pt>
    <dgm:pt modelId="{4F1D4290-3958-4393-91FB-DC43F7E2477D}" type="sibTrans" cxnId="{7248AFA7-60E5-4296-883C-87C24231AAD5}">
      <dgm:prSet/>
      <dgm:spPr/>
      <dgm:t>
        <a:bodyPr/>
        <a:lstStyle/>
        <a:p>
          <a:endParaRPr lang="ru-RU"/>
        </a:p>
      </dgm:t>
    </dgm:pt>
    <dgm:pt modelId="{56E3B62D-D19A-461D-92A9-2EEFC1CA7CAE}">
      <dgm:prSet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ru-RU" sz="2000" dirty="0" smtClean="0">
              <a:latin typeface="+mn-lt"/>
              <a:cs typeface="Times New Roman" pitchFamily="18" charset="0"/>
            </a:rPr>
            <a:t>Закон Оренбургской области от 6 сентября 2004 года № 1453/231-</a:t>
          </a:r>
          <a:r>
            <a:rPr lang="en-US" sz="2000" dirty="0" smtClean="0">
              <a:latin typeface="+mn-lt"/>
              <a:cs typeface="Times New Roman" pitchFamily="18" charset="0"/>
            </a:rPr>
            <a:t>II-</a:t>
          </a:r>
          <a:r>
            <a:rPr lang="ru-RU" sz="2000" dirty="0" smtClean="0">
              <a:latin typeface="+mn-lt"/>
              <a:cs typeface="Times New Roman" pitchFamily="18" charset="0"/>
            </a:rPr>
            <a:t>ОЗ «Об административных комиссиях в Оренбургской области»</a:t>
          </a:r>
          <a:endParaRPr lang="ru-RU" sz="2000" dirty="0">
            <a:latin typeface="+mn-lt"/>
            <a:cs typeface="Times New Roman" pitchFamily="18" charset="0"/>
          </a:endParaRPr>
        </a:p>
      </dgm:t>
    </dgm:pt>
    <dgm:pt modelId="{AE4C2D6F-FEC6-4D10-B3D4-ACF4A4FDC313}" type="parTrans" cxnId="{18D7869C-9373-4629-A75F-B09364EFC033}">
      <dgm:prSet/>
      <dgm:spPr/>
      <dgm:t>
        <a:bodyPr/>
        <a:lstStyle/>
        <a:p>
          <a:endParaRPr lang="ru-RU"/>
        </a:p>
      </dgm:t>
    </dgm:pt>
    <dgm:pt modelId="{97FBB1EC-B499-458C-BAD6-0BD3613672D6}" type="sibTrans" cxnId="{18D7869C-9373-4629-A75F-B09364EFC033}">
      <dgm:prSet/>
      <dgm:spPr/>
      <dgm:t>
        <a:bodyPr/>
        <a:lstStyle/>
        <a:p>
          <a:endParaRPr lang="ru-RU"/>
        </a:p>
      </dgm:t>
    </dgm:pt>
    <dgm:pt modelId="{21E00E96-D568-4414-9F42-6DB7418F0601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ru-RU" sz="2000" dirty="0" smtClean="0">
              <a:latin typeface="+mn-lt"/>
              <a:cs typeface="Times New Roman" pitchFamily="18" charset="0"/>
            </a:rPr>
            <a:t>Закон Оренбургской области от 1 октября 2003 года № 489/55-</a:t>
          </a:r>
          <a:r>
            <a:rPr lang="en-US" sz="2000" dirty="0" smtClean="0">
              <a:latin typeface="+mn-lt"/>
              <a:cs typeface="Times New Roman" pitchFamily="18" charset="0"/>
            </a:rPr>
            <a:t>III-</a:t>
          </a:r>
          <a:r>
            <a:rPr lang="ru-RU" sz="2000" dirty="0" smtClean="0">
              <a:latin typeface="+mn-lt"/>
              <a:cs typeface="Times New Roman" pitchFamily="18" charset="0"/>
            </a:rPr>
            <a:t>ОЗ «Об административных правонарушениях в Оренбургской области»</a:t>
          </a:r>
          <a:endParaRPr lang="ru-RU" sz="2000" dirty="0">
            <a:latin typeface="+mn-lt"/>
            <a:cs typeface="Times New Roman" pitchFamily="18" charset="0"/>
          </a:endParaRPr>
        </a:p>
      </dgm:t>
    </dgm:pt>
    <dgm:pt modelId="{1C208B08-3515-418E-90EC-CC5DB2EAF0BC}" type="parTrans" cxnId="{69E27234-2891-447D-9D3E-71CA86DF9E64}">
      <dgm:prSet/>
      <dgm:spPr/>
      <dgm:t>
        <a:bodyPr/>
        <a:lstStyle/>
        <a:p>
          <a:endParaRPr lang="ru-RU"/>
        </a:p>
      </dgm:t>
    </dgm:pt>
    <dgm:pt modelId="{215ECC6B-11A0-43A2-9D9B-956559EDB8AA}" type="sibTrans" cxnId="{69E27234-2891-447D-9D3E-71CA86DF9E64}">
      <dgm:prSet/>
      <dgm:spPr/>
      <dgm:t>
        <a:bodyPr/>
        <a:lstStyle/>
        <a:p>
          <a:endParaRPr lang="ru-RU"/>
        </a:p>
      </dgm:t>
    </dgm:pt>
    <dgm:pt modelId="{9E9239A3-BC32-4C5B-9280-E14C28F281E7}" type="pres">
      <dgm:prSet presAssocID="{6758AE9E-247D-455C-8779-C23AEF5D0F8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C0D1CF1-FCEF-4A2E-A7E1-02C295D110B5}" type="pres">
      <dgm:prSet presAssocID="{6758AE9E-247D-455C-8779-C23AEF5D0F8E}" presName="pyramid" presStyleLbl="node1" presStyleIdx="0" presStyleCnt="1" custScaleX="102500" custLinFactNeighborX="-36230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prstGeom prst="irregularSeal1">
          <a:avLst/>
        </a:prstGeom>
        <a:effectLst>
          <a:glow rad="228600">
            <a:schemeClr val="accent3">
              <a:satMod val="175000"/>
              <a:alpha val="40000"/>
            </a:schemeClr>
          </a:glow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 prst="relaxedInset"/>
        </a:sp3d>
      </dgm:spPr>
      <dgm:t>
        <a:bodyPr/>
        <a:lstStyle/>
        <a:p>
          <a:endParaRPr lang="ru-RU"/>
        </a:p>
      </dgm:t>
    </dgm:pt>
    <dgm:pt modelId="{39829759-B39A-43A2-AEED-F1DA8161EF2D}" type="pres">
      <dgm:prSet presAssocID="{6758AE9E-247D-455C-8779-C23AEF5D0F8E}" presName="theList" presStyleCnt="0"/>
      <dgm:spPr/>
      <dgm:t>
        <a:bodyPr/>
        <a:lstStyle/>
        <a:p>
          <a:endParaRPr lang="ru-RU"/>
        </a:p>
      </dgm:t>
    </dgm:pt>
    <dgm:pt modelId="{DE376019-3BA5-43A6-B5C4-9F679DD3C20C}" type="pres">
      <dgm:prSet presAssocID="{86E5BA10-2892-40F9-B58B-6FA08758C742}" presName="aNode" presStyleLbl="fgAcc1" presStyleIdx="0" presStyleCnt="4" custScaleX="270435" custScaleY="212329" custLinFactY="-29931" custLinFactNeighborX="121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79F07-3062-412E-BA3D-217FC22074E1}" type="pres">
      <dgm:prSet presAssocID="{86E5BA10-2892-40F9-B58B-6FA08758C742}" presName="aSpace" presStyleCnt="0"/>
      <dgm:spPr/>
      <dgm:t>
        <a:bodyPr/>
        <a:lstStyle/>
        <a:p>
          <a:endParaRPr lang="ru-RU"/>
        </a:p>
      </dgm:t>
    </dgm:pt>
    <dgm:pt modelId="{11763AD6-D95E-4C0E-8F6C-A81E66A70758}" type="pres">
      <dgm:prSet presAssocID="{21E00E96-D568-4414-9F42-6DB7418F0601}" presName="aNode" presStyleLbl="fgAcc1" presStyleIdx="1" presStyleCnt="4" custScaleX="279707" custScaleY="225381" custLinFactY="-15830" custLinFactNeighborX="-137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32638-2DB7-4594-805B-0CCA3143BB21}" type="pres">
      <dgm:prSet presAssocID="{21E00E96-D568-4414-9F42-6DB7418F0601}" presName="aSpace" presStyleCnt="0"/>
      <dgm:spPr/>
    </dgm:pt>
    <dgm:pt modelId="{5831E864-DDF7-47FF-81CC-9850F0334244}" type="pres">
      <dgm:prSet presAssocID="{9E4F3BBF-A5EB-4550-AC30-51B0B07A532A}" presName="aNode" presStyleLbl="fgAcc1" presStyleIdx="2" presStyleCnt="4" custScaleX="272793" custScaleY="285819" custLinFactNeighborX="-2425" custLinFactNeighborY="-68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15485-11A5-48BD-BA83-3AC293F153EF}" type="pres">
      <dgm:prSet presAssocID="{9E4F3BBF-A5EB-4550-AC30-51B0B07A532A}" presName="aSpace" presStyleCnt="0"/>
      <dgm:spPr/>
    </dgm:pt>
    <dgm:pt modelId="{9B162FE2-A26D-49B8-B45A-439E5B803061}" type="pres">
      <dgm:prSet presAssocID="{56E3B62D-D19A-461D-92A9-2EEFC1CA7CAE}" presName="aNode" presStyleLbl="fgAcc1" presStyleIdx="3" presStyleCnt="4" custScaleX="272834" custScaleY="226027" custLinFactY="36770" custLinFactNeighborX="240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D697F-BD59-4B25-B57A-54AA16A2BBED}" type="pres">
      <dgm:prSet presAssocID="{56E3B62D-D19A-461D-92A9-2EEFC1CA7CAE}" presName="aSpace" presStyleCnt="0"/>
      <dgm:spPr/>
    </dgm:pt>
  </dgm:ptLst>
  <dgm:cxnLst>
    <dgm:cxn modelId="{7248AFA7-60E5-4296-883C-87C24231AAD5}" srcId="{6758AE9E-247D-455C-8779-C23AEF5D0F8E}" destId="{9E4F3BBF-A5EB-4550-AC30-51B0B07A532A}" srcOrd="2" destOrd="0" parTransId="{2DE3E02C-20BA-4BB3-84C8-395D8CA77E6B}" sibTransId="{4F1D4290-3958-4393-91FB-DC43F7E2477D}"/>
    <dgm:cxn modelId="{A955B130-D05C-4C1A-A352-1D0101605E13}" type="presOf" srcId="{21E00E96-D568-4414-9F42-6DB7418F0601}" destId="{11763AD6-D95E-4C0E-8F6C-A81E66A70758}" srcOrd="0" destOrd="0" presId="urn:microsoft.com/office/officeart/2005/8/layout/pyramid2"/>
    <dgm:cxn modelId="{69E27234-2891-447D-9D3E-71CA86DF9E64}" srcId="{6758AE9E-247D-455C-8779-C23AEF5D0F8E}" destId="{21E00E96-D568-4414-9F42-6DB7418F0601}" srcOrd="1" destOrd="0" parTransId="{1C208B08-3515-418E-90EC-CC5DB2EAF0BC}" sibTransId="{215ECC6B-11A0-43A2-9D9B-956559EDB8AA}"/>
    <dgm:cxn modelId="{4520AC8D-06CC-4169-B146-9C68CA7D69DB}" type="presOf" srcId="{6758AE9E-247D-455C-8779-C23AEF5D0F8E}" destId="{9E9239A3-BC32-4C5B-9280-E14C28F281E7}" srcOrd="0" destOrd="0" presId="urn:microsoft.com/office/officeart/2005/8/layout/pyramid2"/>
    <dgm:cxn modelId="{ACE2AF44-337F-4886-A952-F0750D1ACC62}" type="presOf" srcId="{56E3B62D-D19A-461D-92A9-2EEFC1CA7CAE}" destId="{9B162FE2-A26D-49B8-B45A-439E5B803061}" srcOrd="0" destOrd="0" presId="urn:microsoft.com/office/officeart/2005/8/layout/pyramid2"/>
    <dgm:cxn modelId="{0896AEB6-35B4-4382-A6FF-13C9AA984504}" type="presOf" srcId="{86E5BA10-2892-40F9-B58B-6FA08758C742}" destId="{DE376019-3BA5-43A6-B5C4-9F679DD3C20C}" srcOrd="0" destOrd="0" presId="urn:microsoft.com/office/officeart/2005/8/layout/pyramid2"/>
    <dgm:cxn modelId="{253DCD14-D8B7-4E18-8776-A1C66DA55AAB}" srcId="{6758AE9E-247D-455C-8779-C23AEF5D0F8E}" destId="{86E5BA10-2892-40F9-B58B-6FA08758C742}" srcOrd="0" destOrd="0" parTransId="{A1FFDD47-427F-4F81-9A4F-89808E8CCA02}" sibTransId="{50F4CB8A-470F-457B-B9BF-A0407A4C467F}"/>
    <dgm:cxn modelId="{BD4AED85-27F2-4846-8286-80A6F940FD38}" type="presOf" srcId="{9E4F3BBF-A5EB-4550-AC30-51B0B07A532A}" destId="{5831E864-DDF7-47FF-81CC-9850F0334244}" srcOrd="0" destOrd="0" presId="urn:microsoft.com/office/officeart/2005/8/layout/pyramid2"/>
    <dgm:cxn modelId="{18D7869C-9373-4629-A75F-B09364EFC033}" srcId="{6758AE9E-247D-455C-8779-C23AEF5D0F8E}" destId="{56E3B62D-D19A-461D-92A9-2EEFC1CA7CAE}" srcOrd="3" destOrd="0" parTransId="{AE4C2D6F-FEC6-4D10-B3D4-ACF4A4FDC313}" sibTransId="{97FBB1EC-B499-458C-BAD6-0BD3613672D6}"/>
    <dgm:cxn modelId="{6DEF760A-D311-4C86-8B5B-14B4003A8C0C}" type="presParOf" srcId="{9E9239A3-BC32-4C5B-9280-E14C28F281E7}" destId="{5C0D1CF1-FCEF-4A2E-A7E1-02C295D110B5}" srcOrd="0" destOrd="0" presId="urn:microsoft.com/office/officeart/2005/8/layout/pyramid2"/>
    <dgm:cxn modelId="{1138399C-E979-4648-B60E-804C0A8B8ECA}" type="presParOf" srcId="{9E9239A3-BC32-4C5B-9280-E14C28F281E7}" destId="{39829759-B39A-43A2-AEED-F1DA8161EF2D}" srcOrd="1" destOrd="0" presId="urn:microsoft.com/office/officeart/2005/8/layout/pyramid2"/>
    <dgm:cxn modelId="{551176A3-A642-4DD0-A969-A5AE85832650}" type="presParOf" srcId="{39829759-B39A-43A2-AEED-F1DA8161EF2D}" destId="{DE376019-3BA5-43A6-B5C4-9F679DD3C20C}" srcOrd="0" destOrd="0" presId="urn:microsoft.com/office/officeart/2005/8/layout/pyramid2"/>
    <dgm:cxn modelId="{D578411C-562B-4715-969B-BB150EFD10CD}" type="presParOf" srcId="{39829759-B39A-43A2-AEED-F1DA8161EF2D}" destId="{CC079F07-3062-412E-BA3D-217FC22074E1}" srcOrd="1" destOrd="0" presId="urn:microsoft.com/office/officeart/2005/8/layout/pyramid2"/>
    <dgm:cxn modelId="{04414E10-92E1-43F9-9047-7631651559F2}" type="presParOf" srcId="{39829759-B39A-43A2-AEED-F1DA8161EF2D}" destId="{11763AD6-D95E-4C0E-8F6C-A81E66A70758}" srcOrd="2" destOrd="0" presId="urn:microsoft.com/office/officeart/2005/8/layout/pyramid2"/>
    <dgm:cxn modelId="{E53956AE-BEE2-4F7C-81C7-7F6508B8981B}" type="presParOf" srcId="{39829759-B39A-43A2-AEED-F1DA8161EF2D}" destId="{CF732638-2DB7-4594-805B-0CCA3143BB21}" srcOrd="3" destOrd="0" presId="urn:microsoft.com/office/officeart/2005/8/layout/pyramid2"/>
    <dgm:cxn modelId="{8B03F38C-6DAE-4C62-9B62-C72A9A4A5D77}" type="presParOf" srcId="{39829759-B39A-43A2-AEED-F1DA8161EF2D}" destId="{5831E864-DDF7-47FF-81CC-9850F0334244}" srcOrd="4" destOrd="0" presId="urn:microsoft.com/office/officeart/2005/8/layout/pyramid2"/>
    <dgm:cxn modelId="{C0CAA9F6-F745-4C45-94D0-4BB0F86AA561}" type="presParOf" srcId="{39829759-B39A-43A2-AEED-F1DA8161EF2D}" destId="{25815485-11A5-48BD-BA83-3AC293F153EF}" srcOrd="5" destOrd="0" presId="urn:microsoft.com/office/officeart/2005/8/layout/pyramid2"/>
    <dgm:cxn modelId="{D47471A4-34C8-407E-B21D-A2E198D7C992}" type="presParOf" srcId="{39829759-B39A-43A2-AEED-F1DA8161EF2D}" destId="{9B162FE2-A26D-49B8-B45A-439E5B803061}" srcOrd="6" destOrd="0" presId="urn:microsoft.com/office/officeart/2005/8/layout/pyramid2"/>
    <dgm:cxn modelId="{709145DD-543D-42D5-B228-2A90B8423582}" type="presParOf" srcId="{39829759-B39A-43A2-AEED-F1DA8161EF2D}" destId="{FDED697F-BD59-4B25-B57A-54AA16A2BBE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5A4E34-6344-4749-BCA3-D38C3DEC86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DF386C-8073-4962-8C98-759FADDF132C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b="0" dirty="0" smtClean="0">
              <a:latin typeface="Times New Roman" pitchFamily="18" charset="0"/>
              <a:cs typeface="Times New Roman" pitchFamily="18" charset="0"/>
            </a:rPr>
            <a:t>Нормативные правовые акты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6983899-2350-45E3-9704-6F5293858350}" type="parTrans" cxnId="{88D40335-41AC-416D-B333-DABECFEBB6D1}">
      <dgm:prSet/>
      <dgm:spPr/>
      <dgm:t>
        <a:bodyPr/>
        <a:lstStyle/>
        <a:p>
          <a:endParaRPr lang="ru-RU"/>
        </a:p>
      </dgm:t>
    </dgm:pt>
    <dgm:pt modelId="{3FEE9EF3-7C0E-4A5F-AD95-D4C9E42F1A4D}" type="sibTrans" cxnId="{88D40335-41AC-416D-B333-DABECFEBB6D1}">
      <dgm:prSet/>
      <dgm:spPr/>
      <dgm:t>
        <a:bodyPr/>
        <a:lstStyle/>
        <a:p>
          <a:endParaRPr lang="ru-RU"/>
        </a:p>
      </dgm:t>
    </dgm:pt>
    <dgm:pt modelId="{E99F1720-464F-47AC-B1D7-71031AEEC3C0}" type="pres">
      <dgm:prSet presAssocID="{005A4E34-6344-4749-BCA3-D38C3DEC86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AD3EE5-FF5B-4C90-BA78-F26AA77525C3}" type="pres">
      <dgm:prSet presAssocID="{80DF386C-8073-4962-8C98-759FADDF132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AA2FA7-61AC-40CC-BE0B-15C48CE0A6C3}" type="presOf" srcId="{80DF386C-8073-4962-8C98-759FADDF132C}" destId="{ACAD3EE5-FF5B-4C90-BA78-F26AA77525C3}" srcOrd="0" destOrd="0" presId="urn:microsoft.com/office/officeart/2005/8/layout/vList2"/>
    <dgm:cxn modelId="{88D40335-41AC-416D-B333-DABECFEBB6D1}" srcId="{005A4E34-6344-4749-BCA3-D38C3DEC8654}" destId="{80DF386C-8073-4962-8C98-759FADDF132C}" srcOrd="0" destOrd="0" parTransId="{E6983899-2350-45E3-9704-6F5293858350}" sibTransId="{3FEE9EF3-7C0E-4A5F-AD95-D4C9E42F1A4D}"/>
    <dgm:cxn modelId="{2D141D20-CE5E-4D5E-AE54-6B227FC5CE40}" type="presOf" srcId="{005A4E34-6344-4749-BCA3-D38C3DEC8654}" destId="{E99F1720-464F-47AC-B1D7-71031AEEC3C0}" srcOrd="0" destOrd="0" presId="urn:microsoft.com/office/officeart/2005/8/layout/vList2"/>
    <dgm:cxn modelId="{681A4F23-2F1F-41F2-B1B2-0FAAA522941E}" type="presParOf" srcId="{E99F1720-464F-47AC-B1D7-71031AEEC3C0}" destId="{ACAD3EE5-FF5B-4C90-BA78-F26AA77525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3F4113-CD8F-4DCE-B228-E381EEC84F0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E308E0-48F2-4FFE-AB04-75019E1C90B2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pPr algn="l" rtl="0"/>
          <a:r>
            <a:rPr lang="ru-RU" b="1" dirty="0" smtClean="0">
              <a:solidFill>
                <a:schemeClr val="tx1"/>
              </a:solidFill>
            </a:rPr>
            <a:t>Закон Оренбургской области от 16.03.2009 года № 2818/606-IV-ОЗ «О наделении органов местного самоуправления Оренбургской области государственными полномочиями по созданию административных комиссий», </a:t>
          </a:r>
          <a:r>
            <a:rPr lang="ru-RU" dirty="0" smtClean="0">
              <a:solidFill>
                <a:schemeClr val="tx1"/>
              </a:solidFill>
            </a:rPr>
            <a:t>определяет правовые, экономические и финансовые основы наделения органов местного самоуправления государственными полномочиями по созданию административных комиссий в целях привлечения к административной ответственности, предусмотренной законом Оренбургской области от 1 октября 2003 года  № 489/55-III-ОЗ "Об административных правонарушениях в Оренбургской области"</a:t>
          </a:r>
          <a:r>
            <a:rPr lang="ru-RU" b="1" dirty="0" smtClean="0">
              <a:solidFill>
                <a:schemeClr val="tx1"/>
              </a:solidFill>
            </a:rPr>
            <a:t>;</a:t>
          </a:r>
          <a:endParaRPr lang="ru-RU" dirty="0" smtClean="0">
            <a:solidFill>
              <a:schemeClr val="tx1"/>
            </a:solidFill>
          </a:endParaRPr>
        </a:p>
        <a:p>
          <a:pPr algn="l"/>
          <a:r>
            <a:rPr lang="ru-RU" dirty="0" smtClean="0">
              <a:solidFill>
                <a:schemeClr val="tx1"/>
              </a:solidFill>
            </a:rPr>
            <a:t>Настоящим Законом государственными полномочиями по созданию административных комиссий наделяются органы местного самоуправления городских округов и муниципальных районов.</a:t>
          </a:r>
        </a:p>
        <a:p>
          <a:pPr algn="l"/>
          <a:r>
            <a:rPr lang="ru-RU" dirty="0" smtClean="0">
              <a:solidFill>
                <a:schemeClr val="tx1"/>
              </a:solidFill>
            </a:rPr>
            <a:t>В рамках осуществления указанных государственных полномочий:</a:t>
          </a:r>
        </a:p>
        <a:p>
          <a:pPr algn="l"/>
          <a:r>
            <a:rPr lang="ru-RU" dirty="0" smtClean="0">
              <a:solidFill>
                <a:schemeClr val="tx1"/>
              </a:solidFill>
            </a:rPr>
            <a:t>1) </a:t>
          </a:r>
          <a:r>
            <a:rPr lang="ru-RU" b="1" dirty="0" smtClean="0">
              <a:solidFill>
                <a:schemeClr val="tx1"/>
              </a:solidFill>
            </a:rPr>
            <a:t>органы местного самоуправления городских округов </a:t>
          </a:r>
          <a:r>
            <a:rPr lang="ru-RU" dirty="0" smtClean="0">
              <a:solidFill>
                <a:schemeClr val="tx1"/>
              </a:solidFill>
            </a:rPr>
            <a:t>создают административную комиссию на территории городского округа в городских округах, не имеющих районного деления, </a:t>
          </a:r>
          <a:r>
            <a:rPr lang="ru-RU" b="1" dirty="0" smtClean="0">
              <a:solidFill>
                <a:schemeClr val="tx1"/>
              </a:solidFill>
            </a:rPr>
            <a:t>а в городских округах, имеющих районное деление, </a:t>
          </a:r>
          <a:r>
            <a:rPr lang="ru-RU" dirty="0" smtClean="0">
              <a:solidFill>
                <a:schemeClr val="tx1"/>
              </a:solidFill>
            </a:rPr>
            <a:t>- административную комиссию на территории городского округа и административные комиссии на территориях соответствующих районов округа;</a:t>
          </a:r>
        </a:p>
        <a:p>
          <a:pPr algn="l"/>
          <a:r>
            <a:rPr lang="ru-RU" dirty="0" smtClean="0">
              <a:solidFill>
                <a:schemeClr val="tx1"/>
              </a:solidFill>
            </a:rPr>
            <a:t>2) органы местного самоуправления муниципальных районов создают административную комиссию на территории района и административные комиссии на территориях сельских (городских) поселений.</a:t>
          </a:r>
          <a:endParaRPr lang="ru-RU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4EEBC99-9E05-4B68-9B67-BEB68AE9107B}" type="parTrans" cxnId="{A68A9C8F-57E9-4F69-B3F5-28E4B0EE5094}">
      <dgm:prSet/>
      <dgm:spPr/>
      <dgm:t>
        <a:bodyPr/>
        <a:lstStyle/>
        <a:p>
          <a:endParaRPr lang="ru-RU"/>
        </a:p>
      </dgm:t>
    </dgm:pt>
    <dgm:pt modelId="{28C65D58-30A5-42E8-9780-C8E7DC6B0CBB}" type="sibTrans" cxnId="{A68A9C8F-57E9-4F69-B3F5-28E4B0EE5094}">
      <dgm:prSet/>
      <dgm:spPr/>
      <dgm:t>
        <a:bodyPr/>
        <a:lstStyle/>
        <a:p>
          <a:endParaRPr lang="ru-RU"/>
        </a:p>
      </dgm:t>
    </dgm:pt>
    <dgm:pt modelId="{B57F4FD1-BFE6-4E20-8EAA-403E9E1C462A}" type="pres">
      <dgm:prSet presAssocID="{D33F4113-CD8F-4DCE-B228-E381EEC84F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5ACC33-4F5A-4818-A533-ED66B28ED1C6}" type="pres">
      <dgm:prSet presAssocID="{D5E308E0-48F2-4FFE-AB04-75019E1C90B2}" presName="parentText" presStyleLbl="node1" presStyleIdx="0" presStyleCnt="1" custLinFactNeighborX="-5357" custLinFactNeighborY="-145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2A990B-AA6D-4643-8368-1D4ADC5D247D}" type="presOf" srcId="{D5E308E0-48F2-4FFE-AB04-75019E1C90B2}" destId="{BC5ACC33-4F5A-4818-A533-ED66B28ED1C6}" srcOrd="0" destOrd="0" presId="urn:microsoft.com/office/officeart/2005/8/layout/vList2"/>
    <dgm:cxn modelId="{E5A27E04-C9C8-473E-9618-A5CE2ED267B4}" type="presOf" srcId="{D33F4113-CD8F-4DCE-B228-E381EEC84F05}" destId="{B57F4FD1-BFE6-4E20-8EAA-403E9E1C462A}" srcOrd="0" destOrd="0" presId="urn:microsoft.com/office/officeart/2005/8/layout/vList2"/>
    <dgm:cxn modelId="{A68A9C8F-57E9-4F69-B3F5-28E4B0EE5094}" srcId="{D33F4113-CD8F-4DCE-B228-E381EEC84F05}" destId="{D5E308E0-48F2-4FFE-AB04-75019E1C90B2}" srcOrd="0" destOrd="0" parTransId="{64EEBC99-9E05-4B68-9B67-BEB68AE9107B}" sibTransId="{28C65D58-30A5-42E8-9780-C8E7DC6B0CBB}"/>
    <dgm:cxn modelId="{717604C9-55AE-4DD4-83F5-3D3E25A317F4}" type="presParOf" srcId="{B57F4FD1-BFE6-4E20-8EAA-403E9E1C462A}" destId="{BC5ACC33-4F5A-4818-A533-ED66B28ED1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939EB7-97F4-455F-B520-40609770C959}" type="doc">
      <dgm:prSet loTypeId="urn:microsoft.com/office/officeart/2005/8/layout/vList2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97F7FD9E-8A0A-4BCD-9B2E-E8A0CE72F296}">
      <dgm:prSet custT="1"/>
      <dgm:spPr/>
      <dgm:t>
        <a:bodyPr/>
        <a:lstStyle/>
        <a:p>
          <a:pPr algn="ctr" rtl="0"/>
          <a:r>
            <a:rPr lang="ru-RU" sz="1550" dirty="0" smtClean="0">
              <a:latin typeface="+mn-lt"/>
              <a:cs typeface="Times New Roman" pitchFamily="18" charset="0"/>
            </a:rPr>
            <a:t>Закон  Оренбургской области «Об административных комиссиях в Оренбургской области» определяет статус административных комиссий, порядок создания, основные задачи, состав и </a:t>
          </a:r>
          <a:r>
            <a:rPr lang="ru-RU" sz="1550" dirty="0" smtClean="0">
              <a:latin typeface="+mn-lt"/>
              <a:cs typeface="Times New Roman" pitchFamily="18" charset="0"/>
            </a:rPr>
            <a:t>срок </a:t>
          </a:r>
          <a:r>
            <a:rPr lang="ru-RU" sz="1550" dirty="0" smtClean="0">
              <a:latin typeface="+mn-lt"/>
              <a:cs typeface="Times New Roman" pitchFamily="18" charset="0"/>
            </a:rPr>
            <a:t>полномочий, организацию деятельности административных комиссий. </a:t>
          </a:r>
          <a:r>
            <a:rPr lang="ru-RU" sz="1550" dirty="0" smtClean="0">
              <a:latin typeface="+mn-lt"/>
            </a:rPr>
            <a:t>В соответствии со</a:t>
          </a:r>
          <a:r>
            <a:rPr lang="ru-RU" sz="1550" b="1" dirty="0" smtClean="0">
              <a:latin typeface="+mn-lt"/>
            </a:rPr>
            <a:t> </a:t>
          </a:r>
          <a:r>
            <a:rPr lang="ru-RU" sz="1550" dirty="0" smtClean="0">
              <a:latin typeface="+mn-lt"/>
            </a:rPr>
            <a:t>статьей 7</a:t>
          </a:r>
          <a:r>
            <a:rPr lang="ru-RU" sz="1550" b="1" dirty="0" smtClean="0">
              <a:latin typeface="+mn-lt"/>
            </a:rPr>
            <a:t> Закона «Об административных комиссиях в Оренбургской области» з</a:t>
          </a:r>
          <a:r>
            <a:rPr lang="ru-RU" sz="1550" dirty="0" smtClean="0">
              <a:latin typeface="+mn-lt"/>
            </a:rPr>
            <a:t>аседания административной комиссии проводятся по мере необходимости. </a:t>
          </a:r>
          <a:r>
            <a:rPr lang="ru-RU" sz="1550" b="1" dirty="0" smtClean="0">
              <a:latin typeface="+mn-lt"/>
            </a:rPr>
            <a:t>При этом производство по делам об административных правонарушениях должно обеспечиваться в сроки, установленные </a:t>
          </a:r>
          <a:r>
            <a:rPr lang="ru-RU" sz="1550" b="1" dirty="0" smtClean="0">
              <a:latin typeface="+mn-lt"/>
              <a:hlinkClick xmlns:r="http://schemas.openxmlformats.org/officeDocument/2006/relationships" r:id="rId1"/>
            </a:rPr>
            <a:t>Кодексом</a:t>
          </a:r>
          <a:r>
            <a:rPr lang="ru-RU" sz="1550" b="1" dirty="0" smtClean="0">
              <a:latin typeface="+mn-lt"/>
            </a:rPr>
            <a:t> Российской Федерации об административных правонарушениях </a:t>
          </a:r>
        </a:p>
        <a:p>
          <a:pPr algn="ctr" rtl="0"/>
          <a:r>
            <a:rPr lang="ru-RU" sz="1550" dirty="0" smtClean="0">
              <a:latin typeface="+mn-lt"/>
            </a:rPr>
            <a:t>Административная комиссия </a:t>
          </a:r>
          <a:r>
            <a:rPr lang="ru-RU" sz="1550" b="1" dirty="0" smtClean="0">
              <a:latin typeface="+mn-lt"/>
            </a:rPr>
            <a:t>рассматривает </a:t>
          </a:r>
          <a:r>
            <a:rPr lang="ru-RU" sz="1550" dirty="0" smtClean="0">
              <a:latin typeface="+mn-lt"/>
            </a:rPr>
            <a:t>дела на </a:t>
          </a:r>
          <a:r>
            <a:rPr lang="ru-RU" sz="1550" b="1" dirty="0" smtClean="0">
              <a:latin typeface="+mn-lt"/>
            </a:rPr>
            <a:t>открытом </a:t>
          </a:r>
          <a:r>
            <a:rPr lang="ru-RU" sz="1550" dirty="0" smtClean="0">
              <a:latin typeface="+mn-lt"/>
            </a:rPr>
            <a:t>заседании.</a:t>
          </a:r>
        </a:p>
        <a:p>
          <a:pPr algn="ctr" rtl="0"/>
          <a:r>
            <a:rPr lang="ru-RU" sz="1550" dirty="0" smtClean="0">
              <a:latin typeface="+mn-lt"/>
            </a:rPr>
            <a:t> О дне заседания административной комиссии </a:t>
          </a:r>
          <a:r>
            <a:rPr lang="ru-RU" sz="1550" b="1" dirty="0" smtClean="0">
              <a:latin typeface="+mn-lt"/>
            </a:rPr>
            <a:t>извещается</a:t>
          </a:r>
          <a:r>
            <a:rPr lang="ru-RU" sz="1550" dirty="0" smtClean="0">
              <a:latin typeface="+mn-lt"/>
            </a:rPr>
            <a:t> </a:t>
          </a:r>
          <a:r>
            <a:rPr lang="ru-RU" sz="1550" b="1" dirty="0" smtClean="0">
              <a:latin typeface="+mn-lt"/>
            </a:rPr>
            <a:t>прокурор</a:t>
          </a:r>
          <a:r>
            <a:rPr lang="ru-RU" sz="1550" dirty="0" smtClean="0">
              <a:latin typeface="+mn-lt"/>
            </a:rPr>
            <a:t> района, города.</a:t>
          </a:r>
        </a:p>
        <a:p>
          <a:pPr algn="ctr" rtl="0"/>
          <a:r>
            <a:rPr lang="ru-RU" sz="1550" dirty="0" smtClean="0">
              <a:latin typeface="+mn-lt"/>
            </a:rPr>
            <a:t> Заседание административной комиссии считается правомочным, если в нем участвует </a:t>
          </a:r>
          <a:r>
            <a:rPr lang="ru-RU" sz="1550" b="1" dirty="0" smtClean="0">
              <a:latin typeface="+mn-lt"/>
            </a:rPr>
            <a:t>не менее половины </a:t>
          </a:r>
          <a:r>
            <a:rPr lang="ru-RU" sz="1550" dirty="0" smtClean="0">
              <a:latin typeface="+mn-lt"/>
            </a:rPr>
            <a:t>ее </a:t>
          </a:r>
          <a:r>
            <a:rPr lang="ru-RU" sz="1550" b="1" dirty="0" smtClean="0">
              <a:latin typeface="+mn-lt"/>
            </a:rPr>
            <a:t>состава</a:t>
          </a:r>
          <a:r>
            <a:rPr lang="ru-RU" sz="1550" dirty="0" smtClean="0">
              <a:latin typeface="+mn-lt"/>
            </a:rPr>
            <a:t>.</a:t>
          </a:r>
        </a:p>
        <a:p>
          <a:pPr algn="ctr" rtl="0"/>
          <a:r>
            <a:rPr lang="ru-RU" sz="1550" dirty="0" smtClean="0">
              <a:latin typeface="+mn-lt"/>
            </a:rPr>
            <a:t>Процессуальным основанием для рассмотрения дела является составленный компетентным должностным лицом и надлежащим образом оформленный </a:t>
          </a:r>
          <a:r>
            <a:rPr lang="ru-RU" sz="1550" b="1" dirty="0" smtClean="0">
              <a:latin typeface="+mn-lt"/>
            </a:rPr>
            <a:t>протокол об административном правонарушении. </a:t>
          </a:r>
          <a:r>
            <a:rPr lang="ru-RU" sz="1550" dirty="0" smtClean="0">
              <a:latin typeface="+mn-lt"/>
            </a:rPr>
            <a:t>О</a:t>
          </a:r>
          <a:r>
            <a:rPr lang="ru-RU" sz="1550" i="1" dirty="0" smtClean="0">
              <a:latin typeface="+mn-lt"/>
            </a:rPr>
            <a:t>н составляется непосредственно </a:t>
          </a:r>
          <a:r>
            <a:rPr lang="ru-RU" sz="1550" b="1" i="1" dirty="0" smtClean="0">
              <a:latin typeface="+mn-lt"/>
            </a:rPr>
            <a:t>членом административной комиссии</a:t>
          </a:r>
          <a:r>
            <a:rPr lang="ru-RU" sz="1550" i="1" dirty="0" smtClean="0">
              <a:latin typeface="+mn-lt"/>
            </a:rPr>
            <a:t>, </a:t>
          </a:r>
          <a:r>
            <a:rPr lang="ru-RU" sz="1550" b="1" i="1" dirty="0" smtClean="0">
              <a:latin typeface="+mn-lt"/>
            </a:rPr>
            <a:t>сотрудником полиции</a:t>
          </a:r>
          <a:r>
            <a:rPr lang="ru-RU" sz="1550" b="1" dirty="0" smtClean="0">
              <a:latin typeface="+mn-lt"/>
            </a:rPr>
            <a:t> </a:t>
          </a:r>
          <a:r>
            <a:rPr lang="ru-RU" sz="1550" dirty="0" smtClean="0">
              <a:latin typeface="+mn-lt"/>
              <a:cs typeface="Times New Roman" pitchFamily="18" charset="0"/>
            </a:rPr>
            <a:t> </a:t>
          </a:r>
          <a:endParaRPr lang="ru-RU" sz="1550" dirty="0">
            <a:latin typeface="+mn-lt"/>
            <a:cs typeface="Times New Roman" pitchFamily="18" charset="0"/>
          </a:endParaRPr>
        </a:p>
      </dgm:t>
    </dgm:pt>
    <dgm:pt modelId="{71B3BA33-0B2E-489C-AACF-0FBD836424E1}" type="parTrans" cxnId="{4598E392-DA44-4FD3-93EC-546E9D83210B}">
      <dgm:prSet/>
      <dgm:spPr/>
      <dgm:t>
        <a:bodyPr/>
        <a:lstStyle/>
        <a:p>
          <a:endParaRPr lang="ru-RU"/>
        </a:p>
      </dgm:t>
    </dgm:pt>
    <dgm:pt modelId="{3EAA2228-529A-449B-9729-CB721986F629}" type="sibTrans" cxnId="{4598E392-DA44-4FD3-93EC-546E9D83210B}">
      <dgm:prSet/>
      <dgm:spPr/>
      <dgm:t>
        <a:bodyPr/>
        <a:lstStyle/>
        <a:p>
          <a:endParaRPr lang="ru-RU"/>
        </a:p>
      </dgm:t>
    </dgm:pt>
    <dgm:pt modelId="{40D949F4-A3D2-497C-8F78-99AA01208DBC}" type="pres">
      <dgm:prSet presAssocID="{1E939EB7-97F4-455F-B520-40609770C9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D441E8-72F7-4FB4-84E0-6678B01C93EE}" type="pres">
      <dgm:prSet presAssocID="{97F7FD9E-8A0A-4BCD-9B2E-E8A0CE72F296}" presName="parentText" presStyleLbl="node1" presStyleIdx="0" presStyleCnt="1" custScaleX="97979" custScaleY="647489" custLinFactNeighborX="1750" custLinFactNeighborY="-170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90F614-CE4B-4172-B229-96B6BAA833C1}" type="presOf" srcId="{97F7FD9E-8A0A-4BCD-9B2E-E8A0CE72F296}" destId="{0ED441E8-72F7-4FB4-84E0-6678B01C93EE}" srcOrd="0" destOrd="0" presId="urn:microsoft.com/office/officeart/2005/8/layout/vList2"/>
    <dgm:cxn modelId="{4598E392-DA44-4FD3-93EC-546E9D83210B}" srcId="{1E939EB7-97F4-455F-B520-40609770C959}" destId="{97F7FD9E-8A0A-4BCD-9B2E-E8A0CE72F296}" srcOrd="0" destOrd="0" parTransId="{71B3BA33-0B2E-489C-AACF-0FBD836424E1}" sibTransId="{3EAA2228-529A-449B-9729-CB721986F629}"/>
    <dgm:cxn modelId="{C6473E3E-76BB-41DA-BAF6-98001548F6A1}" type="presOf" srcId="{1E939EB7-97F4-455F-B520-40609770C959}" destId="{40D949F4-A3D2-497C-8F78-99AA01208DBC}" srcOrd="0" destOrd="0" presId="urn:microsoft.com/office/officeart/2005/8/layout/vList2"/>
    <dgm:cxn modelId="{26148DFD-E705-49D6-970D-01714268948A}" type="presParOf" srcId="{40D949F4-A3D2-497C-8F78-99AA01208DBC}" destId="{0ED441E8-72F7-4FB4-84E0-6678B01C93E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0EB4C5-2579-4107-8B08-5AEE0825A27E}" type="doc">
      <dgm:prSet loTypeId="urn:microsoft.com/office/officeart/2005/8/layout/vList2" loCatId="list" qsTypeId="urn:microsoft.com/office/officeart/2005/8/quickstyle/3d1" qsCatId="3D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3C667FAB-2C4C-4BA8-B255-4B832469298F}">
      <dgm:prSet custT="1"/>
      <dgm:spPr/>
      <dgm:t>
        <a:bodyPr/>
        <a:lstStyle/>
        <a:p>
          <a:pPr algn="just" rtl="0"/>
          <a:r>
            <a:rPr lang="ru-RU" sz="2800" dirty="0" smtClean="0"/>
            <a:t>В соответствии </a:t>
          </a:r>
          <a:r>
            <a:rPr lang="ru-RU" sz="2800" b="1" dirty="0" smtClean="0"/>
            <a:t>со статьей 74</a:t>
          </a:r>
          <a:r>
            <a:rPr lang="ru-RU" sz="2800" dirty="0" smtClean="0"/>
            <a:t> </a:t>
          </a:r>
          <a:r>
            <a:rPr lang="ru-RU" sz="2800" dirty="0" smtClean="0">
              <a:latin typeface="+mj-lt"/>
            </a:rPr>
            <a:t>указанного</a:t>
          </a:r>
          <a:r>
            <a:rPr lang="ru-RU" sz="2800" dirty="0" smtClean="0"/>
            <a:t> закона 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административные комиссии рассматривают дела об административных правонарушениях по следующим статьям: 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FA7C7214-5589-45BE-AC81-E642672141B6}" type="parTrans" cxnId="{EE32BF71-9232-40F9-BCCB-357AD2070D2A}">
      <dgm:prSet/>
      <dgm:spPr/>
      <dgm:t>
        <a:bodyPr/>
        <a:lstStyle/>
        <a:p>
          <a:endParaRPr lang="ru-RU"/>
        </a:p>
      </dgm:t>
    </dgm:pt>
    <dgm:pt modelId="{B0792E16-0C1C-41B5-B815-D6531CB785DC}" type="sibTrans" cxnId="{EE32BF71-9232-40F9-BCCB-357AD2070D2A}">
      <dgm:prSet/>
      <dgm:spPr/>
      <dgm:t>
        <a:bodyPr/>
        <a:lstStyle/>
        <a:p>
          <a:endParaRPr lang="ru-RU"/>
        </a:p>
      </dgm:t>
    </dgm:pt>
    <dgm:pt modelId="{52BA5988-D409-41E6-99BF-2F42E0050BA9}" type="pres">
      <dgm:prSet presAssocID="{640EB4C5-2579-4107-8B08-5AEE0825A2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AC7FB-8B97-4BA6-8032-2DBF4DA71844}" type="pres">
      <dgm:prSet presAssocID="{3C667FAB-2C4C-4BA8-B255-4B832469298F}" presName="parentText" presStyleLbl="node1" presStyleIdx="0" presStyleCnt="1" custScaleX="98319" custScaleY="100482" custLinFactNeighborX="-841" custLinFactNeighborY="56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5F9567-4C94-4FF7-9E56-7C1AC48AB76D}" type="presOf" srcId="{3C667FAB-2C4C-4BA8-B255-4B832469298F}" destId="{656AC7FB-8B97-4BA6-8032-2DBF4DA71844}" srcOrd="0" destOrd="0" presId="urn:microsoft.com/office/officeart/2005/8/layout/vList2"/>
    <dgm:cxn modelId="{EE32BF71-9232-40F9-BCCB-357AD2070D2A}" srcId="{640EB4C5-2579-4107-8B08-5AEE0825A27E}" destId="{3C667FAB-2C4C-4BA8-B255-4B832469298F}" srcOrd="0" destOrd="0" parTransId="{FA7C7214-5589-45BE-AC81-E642672141B6}" sibTransId="{B0792E16-0C1C-41B5-B815-D6531CB785DC}"/>
    <dgm:cxn modelId="{755F096D-46C0-452F-86A9-BBF46EA842E7}" type="presOf" srcId="{640EB4C5-2579-4107-8B08-5AEE0825A27E}" destId="{52BA5988-D409-41E6-99BF-2F42E0050BA9}" srcOrd="0" destOrd="0" presId="urn:microsoft.com/office/officeart/2005/8/layout/vList2"/>
    <dgm:cxn modelId="{AEDC3299-9EB5-4F55-A997-0EAAAD559B70}" type="presParOf" srcId="{52BA5988-D409-41E6-99BF-2F42E0050BA9}" destId="{656AC7FB-8B97-4BA6-8032-2DBF4DA718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7FCD5-E9D6-456E-866B-F5D1D5909AA0}">
      <dsp:nvSpPr>
        <dsp:cNvPr id="0" name=""/>
        <dsp:cNvSpPr/>
      </dsp:nvSpPr>
      <dsp:spPr>
        <a:xfrm>
          <a:off x="0" y="124624"/>
          <a:ext cx="6696744" cy="20463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b="1" kern="1200" dirty="0" smtClean="0">
              <a:latin typeface="Times New Roman" pitchFamily="18" charset="0"/>
              <a:cs typeface="Times New Roman" pitchFamily="18" charset="0"/>
            </a:rPr>
            <a:t>Административные комиссии</a:t>
          </a:r>
          <a:endParaRPr lang="ru-RU" sz="5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894" y="224518"/>
        <a:ext cx="6496956" cy="18465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8440F-FD27-40AE-A46E-A0F8CADFF774}">
      <dsp:nvSpPr>
        <dsp:cNvPr id="0" name=""/>
        <dsp:cNvSpPr/>
      </dsp:nvSpPr>
      <dsp:spPr>
        <a:xfrm>
          <a:off x="0" y="613"/>
          <a:ext cx="8640961" cy="3455156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Constantia" panose="02030602050306030303" pitchFamily="18" charset="0"/>
            </a:rPr>
            <a:t>Закон Оренбургской области от 01.10.2003 года № 489/55-III-ОЗ «Об административных правонарушениях в Оренбургской области»</a:t>
          </a:r>
          <a:r>
            <a:rPr lang="ru-RU" sz="2400" kern="1200" dirty="0" smtClean="0">
              <a:solidFill>
                <a:schemeClr val="tx1"/>
              </a:solidFill>
              <a:latin typeface="Constantia" panose="02030602050306030303" pitchFamily="18" charset="0"/>
            </a:rPr>
            <a:t> определил административную ответственность и административные наказания, перечень административных правонарушений, подведомственность дел об административных правонарушениях, перечень лиц, уполномоченных составлять протоколы об административных правонарушениях.</a:t>
          </a:r>
          <a:endParaRPr lang="ru-RU" sz="2400" kern="1200" dirty="0">
            <a:solidFill>
              <a:schemeClr val="tx1"/>
            </a:solidFill>
            <a:latin typeface="Constantia" panose="02030602050306030303" pitchFamily="18" charset="0"/>
            <a:cs typeface="Times New Roman" pitchFamily="18" charset="0"/>
          </a:endParaRPr>
        </a:p>
      </dsp:txBody>
      <dsp:txXfrm>
        <a:off x="168667" y="169280"/>
        <a:ext cx="8303627" cy="311782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38AB3-F534-4776-A260-6D5472CD7A50}">
      <dsp:nvSpPr>
        <dsp:cNvPr id="0" name=""/>
        <dsp:cNvSpPr/>
      </dsp:nvSpPr>
      <dsp:spPr>
        <a:xfrm>
          <a:off x="464407" y="0"/>
          <a:ext cx="3604983" cy="1114092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11.3. Нарушение порядка предоставления муниципальных услуг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4407" y="0"/>
        <a:ext cx="3604983" cy="1114092"/>
      </dsp:txXfrm>
    </dsp:sp>
    <dsp:sp modelId="{95330BF2-885C-4273-B328-DE95CAB29C9F}">
      <dsp:nvSpPr>
        <dsp:cNvPr id="0" name=""/>
        <dsp:cNvSpPr/>
      </dsp:nvSpPr>
      <dsp:spPr>
        <a:xfrm>
          <a:off x="4213491" y="124210"/>
          <a:ext cx="4714608" cy="1057561"/>
        </a:xfrm>
        <a:prstGeom prst="rect">
          <a:avLst/>
        </a:prstGeom>
        <a:gradFill rotWithShape="1">
          <a:gsLst>
            <a:gs pos="0">
              <a:schemeClr val="accent6">
                <a:shade val="45000"/>
                <a:satMod val="155000"/>
              </a:schemeClr>
            </a:gs>
            <a:gs pos="60000">
              <a:schemeClr val="accent6">
                <a:shade val="95000"/>
                <a:satMod val="150000"/>
              </a:schemeClr>
            </a:gs>
            <a:gs pos="100000">
              <a:schemeClr val="accent6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51. Незаконные действия по отношению к символам Оренбургской области и официальным символам муниципальных образований Оренбургской области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213491" y="124210"/>
        <a:ext cx="4714608" cy="1057561"/>
      </dsp:txXfrm>
    </dsp:sp>
    <dsp:sp modelId="{F1D9E66C-61BB-453F-9A9F-D125D2012493}">
      <dsp:nvSpPr>
        <dsp:cNvPr id="0" name=""/>
        <dsp:cNvSpPr/>
      </dsp:nvSpPr>
      <dsp:spPr>
        <a:xfrm>
          <a:off x="6192069" y="1694797"/>
          <a:ext cx="2626034" cy="20283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53. Неисполнение гражданами и должностными лицами правовых актов органов местного самоуправления</a:t>
          </a:r>
        </a:p>
      </dsp:txBody>
      <dsp:txXfrm>
        <a:off x="6192069" y="1694797"/>
        <a:ext cx="2626034" cy="2028341"/>
      </dsp:txXfrm>
    </dsp:sp>
    <dsp:sp modelId="{200321D9-F282-4D9F-A0C7-2489CDC7B680}">
      <dsp:nvSpPr>
        <dsp:cNvPr id="0" name=""/>
        <dsp:cNvSpPr/>
      </dsp:nvSpPr>
      <dsp:spPr>
        <a:xfrm>
          <a:off x="3099798" y="3953042"/>
          <a:ext cx="5828301" cy="1084414"/>
        </a:xfrm>
        <a:prstGeom prst="rect">
          <a:avLst/>
        </a:prstGeom>
        <a:gradFill rotWithShape="1">
          <a:gsLst>
            <a:gs pos="0">
              <a:schemeClr val="accent3">
                <a:shade val="45000"/>
                <a:satMod val="155000"/>
              </a:schemeClr>
            </a:gs>
            <a:gs pos="60000">
              <a:schemeClr val="accent3">
                <a:shade val="95000"/>
                <a:satMod val="150000"/>
              </a:schemeClr>
            </a:gs>
            <a:gs pos="100000">
              <a:schemeClr val="accent3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 54. Неисполнение или ненадлежащее исполнение решений по вопросам местного значения, принятых на местном референдуме, собраниях (сходах) граждан, решений органов местного самоуправления и должностных лиц местного самоуправления, принятых в пределах их полномочий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099798" y="3953042"/>
        <a:ext cx="5828301" cy="1084414"/>
      </dsp:txXfrm>
    </dsp:sp>
    <dsp:sp modelId="{DDC2DDDB-F890-4507-9095-686ACFE794E5}">
      <dsp:nvSpPr>
        <dsp:cNvPr id="0" name=""/>
        <dsp:cNvSpPr/>
      </dsp:nvSpPr>
      <dsp:spPr>
        <a:xfrm>
          <a:off x="4464269" y="5172671"/>
          <a:ext cx="3988872" cy="1486972"/>
        </a:xfrm>
        <a:prstGeom prst="rect">
          <a:avLst/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55. Оставление без рассмотрения обращений органов местного самоуправления и должностных лиц местного самоуправления организациями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464269" y="5172671"/>
        <a:ext cx="3988872" cy="1486972"/>
      </dsp:txXfrm>
    </dsp:sp>
    <dsp:sp modelId="{6452A80F-D3AD-4D5A-B045-3EE3D071FC8D}">
      <dsp:nvSpPr>
        <dsp:cNvPr id="0" name=""/>
        <dsp:cNvSpPr/>
      </dsp:nvSpPr>
      <dsp:spPr>
        <a:xfrm>
          <a:off x="309260" y="5581894"/>
          <a:ext cx="3295327" cy="945003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Статья 56. Принятие решения без учета мнения населения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09260" y="5581894"/>
        <a:ext cx="3295327" cy="9450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65FCF-12B9-4E54-8671-70A67A71EC3B}">
      <dsp:nvSpPr>
        <dsp:cNvPr id="0" name=""/>
        <dsp:cNvSpPr/>
      </dsp:nvSpPr>
      <dsp:spPr>
        <a:xfrm>
          <a:off x="8402240" y="3018247"/>
          <a:ext cx="452513" cy="44422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D3E39C-C33C-4561-BA09-3E2BBF16EB24}">
      <dsp:nvSpPr>
        <dsp:cNvPr id="0" name=""/>
        <dsp:cNvSpPr/>
      </dsp:nvSpPr>
      <dsp:spPr>
        <a:xfrm>
          <a:off x="7776863" y="3024335"/>
          <a:ext cx="452513" cy="44422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7C0AC2-D6A6-4AB1-AB00-572FCEBADE3D}">
      <dsp:nvSpPr>
        <dsp:cNvPr id="0" name=""/>
        <dsp:cNvSpPr/>
      </dsp:nvSpPr>
      <dsp:spPr>
        <a:xfrm>
          <a:off x="7128794" y="3024335"/>
          <a:ext cx="452513" cy="44422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21B3C6-91A9-441F-A181-54DF7186B67E}">
      <dsp:nvSpPr>
        <dsp:cNvPr id="0" name=""/>
        <dsp:cNvSpPr/>
      </dsp:nvSpPr>
      <dsp:spPr>
        <a:xfrm>
          <a:off x="6408713" y="3024335"/>
          <a:ext cx="452513" cy="44422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76923F-2426-4988-BC02-E81489B991C1}">
      <dsp:nvSpPr>
        <dsp:cNvPr id="0" name=""/>
        <dsp:cNvSpPr/>
      </dsp:nvSpPr>
      <dsp:spPr>
        <a:xfrm>
          <a:off x="5760639" y="3024335"/>
          <a:ext cx="452513" cy="44422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7694B3-2916-4BC1-976A-6A05A95727EF}">
      <dsp:nvSpPr>
        <dsp:cNvPr id="0" name=""/>
        <dsp:cNvSpPr/>
      </dsp:nvSpPr>
      <dsp:spPr>
        <a:xfrm>
          <a:off x="4680516" y="2808311"/>
          <a:ext cx="905992" cy="888450"/>
        </a:xfrm>
        <a:prstGeom prst="ellipse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</dsp:sp>
    <dsp:sp modelId="{98A3B112-CD32-4BCD-A915-E2D976768C0F}">
      <dsp:nvSpPr>
        <dsp:cNvPr id="0" name=""/>
        <dsp:cNvSpPr/>
      </dsp:nvSpPr>
      <dsp:spPr>
        <a:xfrm>
          <a:off x="7746516" y="2187507"/>
          <a:ext cx="452513" cy="44422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53F1F1-D54C-4D4C-9E73-D2CCECC0A687}">
      <dsp:nvSpPr>
        <dsp:cNvPr id="0" name=""/>
        <dsp:cNvSpPr/>
      </dsp:nvSpPr>
      <dsp:spPr>
        <a:xfrm>
          <a:off x="7746516" y="3855092"/>
          <a:ext cx="452513" cy="44422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21A0B4-5877-475E-9451-4A9E664811E5}">
      <dsp:nvSpPr>
        <dsp:cNvPr id="0" name=""/>
        <dsp:cNvSpPr/>
      </dsp:nvSpPr>
      <dsp:spPr>
        <a:xfrm>
          <a:off x="8105664" y="2548946"/>
          <a:ext cx="452513" cy="44422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B9A73C-D693-47D6-98AD-66F79F0D2AD7}">
      <dsp:nvSpPr>
        <dsp:cNvPr id="0" name=""/>
        <dsp:cNvSpPr/>
      </dsp:nvSpPr>
      <dsp:spPr>
        <a:xfrm>
          <a:off x="8129665" y="3495688"/>
          <a:ext cx="452513" cy="44422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6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40A0DD-95FF-41DD-ADB5-C11A1DF79D20}">
      <dsp:nvSpPr>
        <dsp:cNvPr id="0" name=""/>
        <dsp:cNvSpPr/>
      </dsp:nvSpPr>
      <dsp:spPr>
        <a:xfrm>
          <a:off x="2229" y="992235"/>
          <a:ext cx="4582064" cy="449624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Показатели работы административных комиссий в муниципальных районов за 2016 год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673257" y="1650695"/>
        <a:ext cx="3240008" cy="317932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E9449-FDC6-4E6D-AD61-DACA4EB75DFE}">
      <dsp:nvSpPr>
        <dsp:cNvPr id="0" name=""/>
        <dsp:cNvSpPr/>
      </dsp:nvSpPr>
      <dsp:spPr>
        <a:xfrm>
          <a:off x="0" y="0"/>
          <a:ext cx="7272808" cy="576516"/>
        </a:xfrm>
        <a:prstGeom prst="round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Количество рассмотренных протоколов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43" y="28143"/>
        <a:ext cx="7216522" cy="52023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615B3-A245-4539-A72C-FDDB13F295DA}">
      <dsp:nvSpPr>
        <dsp:cNvPr id="0" name=""/>
        <dsp:cNvSpPr/>
      </dsp:nvSpPr>
      <dsp:spPr>
        <a:xfrm>
          <a:off x="0" y="94556"/>
          <a:ext cx="8856984" cy="818999"/>
        </a:xfrm>
        <a:prstGeom prst="round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0" kern="1200" dirty="0" smtClean="0">
              <a:latin typeface="Times New Roman" pitchFamily="18" charset="0"/>
              <a:cs typeface="Times New Roman" pitchFamily="18" charset="0"/>
            </a:rPr>
            <a:t>Суммы наложенных и взысканных штрафов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980" y="134536"/>
        <a:ext cx="8777024" cy="73903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CB134-0402-4952-912B-367CAB701910}">
      <dsp:nvSpPr>
        <dsp:cNvPr id="0" name=""/>
        <dsp:cNvSpPr/>
      </dsp:nvSpPr>
      <dsp:spPr>
        <a:xfrm>
          <a:off x="35395" y="597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</a:t>
          </a:r>
          <a:endParaRPr lang="ru-RU" sz="1600" kern="1200" dirty="0"/>
        </a:p>
      </dsp:txBody>
      <dsp:txXfrm>
        <a:off x="159312" y="597"/>
        <a:ext cx="371751" cy="247834"/>
      </dsp:txXfrm>
    </dsp:sp>
    <dsp:sp modelId="{C4B2F84A-01B9-4E73-A003-AE64D0AA3CD7}">
      <dsp:nvSpPr>
        <dsp:cNvPr id="0" name=""/>
        <dsp:cNvSpPr/>
      </dsp:nvSpPr>
      <dsp:spPr>
        <a:xfrm>
          <a:off x="35395" y="283128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</a:t>
          </a:r>
          <a:endParaRPr lang="ru-RU" sz="1600" kern="1200" dirty="0"/>
        </a:p>
      </dsp:txBody>
      <dsp:txXfrm>
        <a:off x="159312" y="283128"/>
        <a:ext cx="371751" cy="247834"/>
      </dsp:txXfrm>
    </dsp:sp>
    <dsp:sp modelId="{7C5E720A-BCD7-4522-8CAE-5269470A448B}">
      <dsp:nvSpPr>
        <dsp:cNvPr id="0" name=""/>
        <dsp:cNvSpPr/>
      </dsp:nvSpPr>
      <dsp:spPr>
        <a:xfrm>
          <a:off x="35395" y="565659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Н</a:t>
          </a:r>
          <a:endParaRPr lang="ru-RU" sz="1600" kern="1200"/>
        </a:p>
      </dsp:txBody>
      <dsp:txXfrm>
        <a:off x="159312" y="565659"/>
        <a:ext cx="371751" cy="247834"/>
      </dsp:txXfrm>
    </dsp:sp>
    <dsp:sp modelId="{F58AB1AD-E553-4D41-B99A-F442302DE6F7}">
      <dsp:nvSpPr>
        <dsp:cNvPr id="0" name=""/>
        <dsp:cNvSpPr/>
      </dsp:nvSpPr>
      <dsp:spPr>
        <a:xfrm>
          <a:off x="70790" y="812188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Я</a:t>
          </a:r>
          <a:endParaRPr lang="ru-RU" sz="1600" kern="1200"/>
        </a:p>
      </dsp:txBody>
      <dsp:txXfrm>
        <a:off x="194707" y="812188"/>
        <a:ext cx="371751" cy="247834"/>
      </dsp:txXfrm>
    </dsp:sp>
    <dsp:sp modelId="{71ED4DC2-F605-479F-97E8-9D1A776629FD}">
      <dsp:nvSpPr>
        <dsp:cNvPr id="0" name=""/>
        <dsp:cNvSpPr/>
      </dsp:nvSpPr>
      <dsp:spPr>
        <a:xfrm>
          <a:off x="35395" y="1130721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</a:t>
          </a:r>
          <a:endParaRPr lang="ru-RU" sz="1600" kern="1200" dirty="0"/>
        </a:p>
      </dsp:txBody>
      <dsp:txXfrm>
        <a:off x="159312" y="1130721"/>
        <a:ext cx="371751" cy="247834"/>
      </dsp:txXfrm>
    </dsp:sp>
    <dsp:sp modelId="{2BDE008F-967F-4895-A9FF-736AF662AE4E}">
      <dsp:nvSpPr>
        <dsp:cNvPr id="0" name=""/>
        <dsp:cNvSpPr/>
      </dsp:nvSpPr>
      <dsp:spPr>
        <a:xfrm>
          <a:off x="35395" y="1413252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</a:t>
          </a:r>
          <a:endParaRPr lang="ru-RU" sz="1600" kern="1200" dirty="0"/>
        </a:p>
      </dsp:txBody>
      <dsp:txXfrm>
        <a:off x="159312" y="1413252"/>
        <a:ext cx="371751" cy="247834"/>
      </dsp:txXfrm>
    </dsp:sp>
    <dsp:sp modelId="{FBE8768B-E6D1-4112-8E1C-D1C96D343EF2}">
      <dsp:nvSpPr>
        <dsp:cNvPr id="0" name=""/>
        <dsp:cNvSpPr/>
      </dsp:nvSpPr>
      <dsp:spPr>
        <a:xfrm>
          <a:off x="35395" y="1695783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е</a:t>
          </a:r>
          <a:endParaRPr lang="ru-RU" sz="1600" kern="1200" dirty="0"/>
        </a:p>
      </dsp:txBody>
      <dsp:txXfrm>
        <a:off x="159312" y="1695783"/>
        <a:ext cx="371751" cy="24783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CB134-0402-4952-912B-367CAB701910}">
      <dsp:nvSpPr>
        <dsp:cNvPr id="0" name=""/>
        <dsp:cNvSpPr/>
      </dsp:nvSpPr>
      <dsp:spPr>
        <a:xfrm>
          <a:off x="35395" y="597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</a:t>
          </a:r>
          <a:endParaRPr lang="ru-RU" sz="1600" kern="1200" dirty="0"/>
        </a:p>
      </dsp:txBody>
      <dsp:txXfrm>
        <a:off x="159312" y="597"/>
        <a:ext cx="371751" cy="247834"/>
      </dsp:txXfrm>
    </dsp:sp>
    <dsp:sp modelId="{C4B2F84A-01B9-4E73-A003-AE64D0AA3CD7}">
      <dsp:nvSpPr>
        <dsp:cNvPr id="0" name=""/>
        <dsp:cNvSpPr/>
      </dsp:nvSpPr>
      <dsp:spPr>
        <a:xfrm>
          <a:off x="35395" y="283128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</a:t>
          </a:r>
          <a:endParaRPr lang="ru-RU" sz="1600" kern="1200" dirty="0"/>
        </a:p>
      </dsp:txBody>
      <dsp:txXfrm>
        <a:off x="159312" y="283128"/>
        <a:ext cx="371751" cy="247834"/>
      </dsp:txXfrm>
    </dsp:sp>
    <dsp:sp modelId="{7C5E720A-BCD7-4522-8CAE-5269470A448B}">
      <dsp:nvSpPr>
        <dsp:cNvPr id="0" name=""/>
        <dsp:cNvSpPr/>
      </dsp:nvSpPr>
      <dsp:spPr>
        <a:xfrm>
          <a:off x="35395" y="565659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</a:t>
          </a:r>
          <a:endParaRPr lang="ru-RU" sz="1600" kern="1200" dirty="0"/>
        </a:p>
      </dsp:txBody>
      <dsp:txXfrm>
        <a:off x="159312" y="565659"/>
        <a:ext cx="371751" cy="247834"/>
      </dsp:txXfrm>
    </dsp:sp>
    <dsp:sp modelId="{F58AB1AD-E553-4D41-B99A-F442302DE6F7}">
      <dsp:nvSpPr>
        <dsp:cNvPr id="0" name=""/>
        <dsp:cNvSpPr/>
      </dsp:nvSpPr>
      <dsp:spPr>
        <a:xfrm>
          <a:off x="70790" y="812188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Я</a:t>
          </a:r>
          <a:endParaRPr lang="ru-RU" sz="1600" kern="1200" dirty="0"/>
        </a:p>
      </dsp:txBody>
      <dsp:txXfrm>
        <a:off x="194707" y="812188"/>
        <a:ext cx="371751" cy="247834"/>
      </dsp:txXfrm>
    </dsp:sp>
    <dsp:sp modelId="{71ED4DC2-F605-479F-97E8-9D1A776629FD}">
      <dsp:nvSpPr>
        <dsp:cNvPr id="0" name=""/>
        <dsp:cNvSpPr/>
      </dsp:nvSpPr>
      <dsp:spPr>
        <a:xfrm>
          <a:off x="35395" y="1130721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</a:t>
          </a:r>
          <a:endParaRPr lang="ru-RU" sz="1600" kern="1200" dirty="0"/>
        </a:p>
      </dsp:txBody>
      <dsp:txXfrm>
        <a:off x="159312" y="1130721"/>
        <a:ext cx="371751" cy="247834"/>
      </dsp:txXfrm>
    </dsp:sp>
    <dsp:sp modelId="{2BDE008F-967F-4895-A9FF-736AF662AE4E}">
      <dsp:nvSpPr>
        <dsp:cNvPr id="0" name=""/>
        <dsp:cNvSpPr/>
      </dsp:nvSpPr>
      <dsp:spPr>
        <a:xfrm>
          <a:off x="35395" y="1413252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</a:t>
          </a:r>
          <a:endParaRPr lang="ru-RU" sz="1600" kern="1200" dirty="0"/>
        </a:p>
      </dsp:txBody>
      <dsp:txXfrm>
        <a:off x="159312" y="1413252"/>
        <a:ext cx="371751" cy="247834"/>
      </dsp:txXfrm>
    </dsp:sp>
    <dsp:sp modelId="{FBE8768B-E6D1-4112-8E1C-D1C96D343EF2}">
      <dsp:nvSpPr>
        <dsp:cNvPr id="0" name=""/>
        <dsp:cNvSpPr/>
      </dsp:nvSpPr>
      <dsp:spPr>
        <a:xfrm>
          <a:off x="35395" y="1695783"/>
          <a:ext cx="619585" cy="24783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е</a:t>
          </a:r>
          <a:endParaRPr lang="ru-RU" sz="1600" kern="1200" dirty="0"/>
        </a:p>
      </dsp:txBody>
      <dsp:txXfrm>
        <a:off x="159312" y="1695783"/>
        <a:ext cx="371751" cy="24783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339B6-87F0-4F90-AC8F-3030B3A12848}">
      <dsp:nvSpPr>
        <dsp:cNvPr id="0" name=""/>
        <dsp:cNvSpPr/>
      </dsp:nvSpPr>
      <dsp:spPr>
        <a:xfrm>
          <a:off x="322595" y="145"/>
          <a:ext cx="362920" cy="232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</a:t>
          </a:r>
          <a:endParaRPr lang="ru-RU" sz="1100" kern="1200" dirty="0"/>
        </a:p>
      </dsp:txBody>
      <dsp:txXfrm>
        <a:off x="333959" y="11509"/>
        <a:ext cx="340192" cy="210074"/>
      </dsp:txXfrm>
    </dsp:sp>
    <dsp:sp modelId="{4CFCDDE2-F84F-4C0F-925A-3136109C6687}">
      <dsp:nvSpPr>
        <dsp:cNvPr id="0" name=""/>
        <dsp:cNvSpPr/>
      </dsp:nvSpPr>
      <dsp:spPr>
        <a:xfrm>
          <a:off x="322595" y="244587"/>
          <a:ext cx="362920" cy="232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О</a:t>
          </a:r>
          <a:endParaRPr lang="ru-RU" sz="1100" kern="1200"/>
        </a:p>
      </dsp:txBody>
      <dsp:txXfrm>
        <a:off x="333959" y="255951"/>
        <a:ext cx="340192" cy="210074"/>
      </dsp:txXfrm>
    </dsp:sp>
    <dsp:sp modelId="{1F3DFA72-008E-4AFE-8FC7-1254D6D3E100}">
      <dsp:nvSpPr>
        <dsp:cNvPr id="0" name=""/>
        <dsp:cNvSpPr/>
      </dsp:nvSpPr>
      <dsp:spPr>
        <a:xfrm>
          <a:off x="322595" y="489029"/>
          <a:ext cx="362920" cy="232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Н</a:t>
          </a:r>
          <a:endParaRPr lang="ru-RU" sz="1100" kern="1200"/>
        </a:p>
      </dsp:txBody>
      <dsp:txXfrm>
        <a:off x="333959" y="500393"/>
        <a:ext cx="340192" cy="210074"/>
      </dsp:txXfrm>
    </dsp:sp>
    <dsp:sp modelId="{620E7F09-6AA9-4CF3-837D-330F1A5BAC50}">
      <dsp:nvSpPr>
        <dsp:cNvPr id="0" name=""/>
        <dsp:cNvSpPr/>
      </dsp:nvSpPr>
      <dsp:spPr>
        <a:xfrm>
          <a:off x="322595" y="733472"/>
          <a:ext cx="362920" cy="232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Я</a:t>
          </a:r>
          <a:endParaRPr lang="ru-RU" sz="1100" kern="1200" dirty="0"/>
        </a:p>
      </dsp:txBody>
      <dsp:txXfrm>
        <a:off x="333959" y="744836"/>
        <a:ext cx="340192" cy="210074"/>
      </dsp:txXfrm>
    </dsp:sp>
    <dsp:sp modelId="{4D2C05BE-C0A4-4BD6-8476-AA174F122CC2}">
      <dsp:nvSpPr>
        <dsp:cNvPr id="0" name=""/>
        <dsp:cNvSpPr/>
      </dsp:nvSpPr>
      <dsp:spPr>
        <a:xfrm>
          <a:off x="322595" y="977914"/>
          <a:ext cx="362920" cy="232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Т</a:t>
          </a:r>
          <a:endParaRPr lang="ru-RU" sz="1100" kern="1200"/>
        </a:p>
      </dsp:txBody>
      <dsp:txXfrm>
        <a:off x="333959" y="989278"/>
        <a:ext cx="340192" cy="210074"/>
      </dsp:txXfrm>
    </dsp:sp>
    <dsp:sp modelId="{34E120E4-D1D0-4A14-B25C-09C9CBE1A1B7}">
      <dsp:nvSpPr>
        <dsp:cNvPr id="0" name=""/>
        <dsp:cNvSpPr/>
      </dsp:nvSpPr>
      <dsp:spPr>
        <a:xfrm>
          <a:off x="322595" y="1222357"/>
          <a:ext cx="362920" cy="232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И</a:t>
          </a:r>
          <a:endParaRPr lang="ru-RU" sz="1100" kern="1200"/>
        </a:p>
      </dsp:txBody>
      <dsp:txXfrm>
        <a:off x="333959" y="1233721"/>
        <a:ext cx="340192" cy="210074"/>
      </dsp:txXfrm>
    </dsp:sp>
    <dsp:sp modelId="{C7ECD9ED-D6FB-4C39-BE3C-61DF4418B871}">
      <dsp:nvSpPr>
        <dsp:cNvPr id="0" name=""/>
        <dsp:cNvSpPr/>
      </dsp:nvSpPr>
      <dsp:spPr>
        <a:xfrm>
          <a:off x="322595" y="1466799"/>
          <a:ext cx="362920" cy="232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е</a:t>
          </a:r>
          <a:endParaRPr lang="ru-RU" sz="1100" kern="1200" dirty="0"/>
        </a:p>
      </dsp:txBody>
      <dsp:txXfrm>
        <a:off x="333959" y="1478163"/>
        <a:ext cx="340192" cy="21007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5D55F-3A10-4A3B-84EA-D33EBD78DB47}">
      <dsp:nvSpPr>
        <dsp:cNvPr id="0" name=""/>
        <dsp:cNvSpPr/>
      </dsp:nvSpPr>
      <dsp:spPr>
        <a:xfrm>
          <a:off x="0" y="0"/>
          <a:ext cx="7206624" cy="2934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Частью 2 статьи  22.1 Кодекса Российской Федерации об административных правонарушениях в качестве </a:t>
          </a:r>
          <a:r>
            <a:rPr lang="ru-RU" sz="2200" b="1" kern="1200" dirty="0" smtClean="0"/>
            <a:t>одного из видов коллегиальных органов административной юрисдикции</a:t>
          </a:r>
          <a:r>
            <a:rPr lang="ru-RU" sz="2200" kern="1200" dirty="0" smtClean="0"/>
            <a:t> определены </a:t>
          </a:r>
          <a:r>
            <a:rPr lang="ru-RU" sz="2200" b="1" kern="1200" dirty="0" smtClean="0"/>
            <a:t>административные комиссии</a:t>
          </a:r>
          <a:r>
            <a:rPr lang="ru-RU" sz="2200" kern="1200" dirty="0" smtClean="0"/>
            <a:t>, создаваемые в соответствии </a:t>
          </a:r>
          <a:r>
            <a:rPr lang="ru-RU" sz="2200" b="1" kern="1200" dirty="0" smtClean="0"/>
            <a:t>с законами субъектов Российской Федерации.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3244" y="143244"/>
        <a:ext cx="6920136" cy="264787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88045-0A38-4A26-BBDE-F936A678A44B}">
      <dsp:nvSpPr>
        <dsp:cNvPr id="0" name=""/>
        <dsp:cNvSpPr/>
      </dsp:nvSpPr>
      <dsp:spPr>
        <a:xfrm>
          <a:off x="615385" y="0"/>
          <a:ext cx="6916368" cy="6264695"/>
        </a:xfrm>
        <a:prstGeom prst="rightArrow">
          <a:avLst/>
        </a:prstGeom>
        <a:solidFill>
          <a:srgbClr val="7030A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z="-190500"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E80BE7C-BD2A-4B8A-A97D-1606BEB67472}">
      <dsp:nvSpPr>
        <dsp:cNvPr id="0" name=""/>
        <dsp:cNvSpPr/>
      </dsp:nvSpPr>
      <dsp:spPr>
        <a:xfrm>
          <a:off x="177994" y="1879408"/>
          <a:ext cx="7780914" cy="2505878"/>
        </a:xfrm>
        <a:prstGeom prst="round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Виды </a:t>
          </a:r>
          <a:r>
            <a:rPr lang="ru-RU" sz="2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процессуальных документов, необходимых для использования административными комиссиями в процессе своей деятельности</a:t>
          </a:r>
          <a:endParaRPr lang="ru-RU" sz="2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0321" y="2001735"/>
        <a:ext cx="7536260" cy="226122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B1150-0823-473A-B617-25C72BD8EF08}">
      <dsp:nvSpPr>
        <dsp:cNvPr id="0" name=""/>
        <dsp:cNvSpPr/>
      </dsp:nvSpPr>
      <dsp:spPr>
        <a:xfrm>
          <a:off x="144007" y="144015"/>
          <a:ext cx="2790309" cy="1998224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file"/>
            </a:rPr>
            <a:t>Протокол об административном правонарушении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007" y="144015"/>
        <a:ext cx="2790309" cy="1998224"/>
      </dsp:txXfrm>
    </dsp:sp>
    <dsp:sp modelId="{B3F33EB4-0BD5-413C-A66A-11C7FB6AFBB7}">
      <dsp:nvSpPr>
        <dsp:cNvPr id="0" name=""/>
        <dsp:cNvSpPr/>
      </dsp:nvSpPr>
      <dsp:spPr>
        <a:xfrm>
          <a:off x="5544625" y="2304251"/>
          <a:ext cx="2790309" cy="1998224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file"/>
            </a:rPr>
            <a:t>Определение о вызове лиц (а)  по  делу об административном правонарушении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44625" y="2304251"/>
        <a:ext cx="2790309" cy="1998224"/>
      </dsp:txXfrm>
    </dsp:sp>
    <dsp:sp modelId="{5B3EAA6D-1969-48EA-A3B6-F7FEE3FFBF00}">
      <dsp:nvSpPr>
        <dsp:cNvPr id="0" name=""/>
        <dsp:cNvSpPr/>
      </dsp:nvSpPr>
      <dsp:spPr>
        <a:xfrm>
          <a:off x="216025" y="2376258"/>
          <a:ext cx="2790309" cy="3028183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file"/>
            </a:rPr>
            <a:t>Определение об истребовании дополнительных необходимых материалов по делу об административном правонарушении 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6025" y="2376258"/>
        <a:ext cx="2790309" cy="3028183"/>
      </dsp:txXfrm>
    </dsp:sp>
    <dsp:sp modelId="{00B9587D-9C69-4AEE-966E-B49F491EC769}">
      <dsp:nvSpPr>
        <dsp:cNvPr id="0" name=""/>
        <dsp:cNvSpPr/>
      </dsp:nvSpPr>
      <dsp:spPr>
        <a:xfrm>
          <a:off x="5040555" y="4536504"/>
          <a:ext cx="2790309" cy="1998224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action="ppaction://hlinkfile"/>
            </a:rPr>
            <a:t>Протокол о рассмотрении административной комиссией дела об административном правонарушении 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40555" y="4536504"/>
        <a:ext cx="2790309" cy="1998224"/>
      </dsp:txXfrm>
    </dsp:sp>
    <dsp:sp modelId="{95672139-255D-48D4-B783-BD7CA715D037}">
      <dsp:nvSpPr>
        <dsp:cNvPr id="0" name=""/>
        <dsp:cNvSpPr/>
      </dsp:nvSpPr>
      <dsp:spPr>
        <a:xfrm>
          <a:off x="4521055" y="0"/>
          <a:ext cx="2790309" cy="1998224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5" action="ppaction://hlinkfile"/>
            </a:rPr>
            <a:t>Определение о возвращении протокола об административном правонарушении  и других материалов по делу</a:t>
          </a:r>
          <a:endParaRPr lang="ru-RU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21055" y="0"/>
        <a:ext cx="2790309" cy="199822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A22B1-8A7D-40A3-9DCB-9D4D56E75117}">
      <dsp:nvSpPr>
        <dsp:cNvPr id="0" name=""/>
        <dsp:cNvSpPr/>
      </dsp:nvSpPr>
      <dsp:spPr>
        <a:xfrm>
          <a:off x="648046" y="288036"/>
          <a:ext cx="3818201" cy="1947689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u="sng" kern="12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 об отказе в получении копии протокола, об отказе подписывать протокол об административном правонарушении</a:t>
          </a:r>
          <a:endParaRPr lang="ru-RU" sz="1700" u="sng" kern="1200" dirty="0">
            <a:solidFill>
              <a:srgbClr val="92D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8046" y="288036"/>
        <a:ext cx="3818201" cy="1947689"/>
      </dsp:txXfrm>
    </dsp:sp>
    <dsp:sp modelId="{415EF859-A4BA-47A6-B9AF-B7F4F0ED6BB6}">
      <dsp:nvSpPr>
        <dsp:cNvPr id="0" name=""/>
        <dsp:cNvSpPr/>
      </dsp:nvSpPr>
      <dsp:spPr>
        <a:xfrm>
          <a:off x="4896551" y="71995"/>
          <a:ext cx="3972690" cy="3477855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file"/>
            </a:rPr>
            <a:t>Протокол об административном правонарушении в отношении юридического лица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96551" y="71995"/>
        <a:ext cx="3972690" cy="3477855"/>
      </dsp:txXfrm>
    </dsp:sp>
    <dsp:sp modelId="{FD378341-3127-4F7F-AFAF-4008F5833BB4}">
      <dsp:nvSpPr>
        <dsp:cNvPr id="0" name=""/>
        <dsp:cNvSpPr/>
      </dsp:nvSpPr>
      <dsp:spPr>
        <a:xfrm>
          <a:off x="5544602" y="3960445"/>
          <a:ext cx="2555803" cy="2121549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file"/>
            </a:rPr>
            <a:t>Постановление о назначении административного наказания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44602" y="3960445"/>
        <a:ext cx="2555803" cy="2121549"/>
      </dsp:txXfrm>
    </dsp:sp>
    <dsp:sp modelId="{BBE2AA54-8BA6-464B-BB76-5CDC49A22DC5}">
      <dsp:nvSpPr>
        <dsp:cNvPr id="0" name=""/>
        <dsp:cNvSpPr/>
      </dsp:nvSpPr>
      <dsp:spPr>
        <a:xfrm>
          <a:off x="432052" y="2952346"/>
          <a:ext cx="3388437" cy="2469432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file"/>
            </a:rPr>
            <a:t>Акт об отказе от получения постановления о назначения наказания по делу об административном правонарушении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2052" y="2952346"/>
        <a:ext cx="3388437" cy="246943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E452E-27E8-4F74-A3BA-D086888C93E7}">
      <dsp:nvSpPr>
        <dsp:cNvPr id="0" name=""/>
        <dsp:cNvSpPr/>
      </dsp:nvSpPr>
      <dsp:spPr>
        <a:xfrm>
          <a:off x="72016" y="4608516"/>
          <a:ext cx="2650529" cy="1903864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1" action="ppaction://hlinkfile"/>
            </a:rPr>
            <a:t>Определение об отсрочке исполнения постановления о наложении штрафа по делу об административном правонарушении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016" y="4608516"/>
        <a:ext cx="2650529" cy="1903864"/>
      </dsp:txXfrm>
    </dsp:sp>
    <dsp:sp modelId="{652E7C20-4665-4344-AE3A-694000DB117D}">
      <dsp:nvSpPr>
        <dsp:cNvPr id="0" name=""/>
        <dsp:cNvSpPr/>
      </dsp:nvSpPr>
      <dsp:spPr>
        <a:xfrm>
          <a:off x="6192698" y="0"/>
          <a:ext cx="2650529" cy="1903864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2" action="ppaction://hlinkfile"/>
            </a:rPr>
            <a:t>Определение о рассрочке исполнения постановления о наложении штрафа по делу об административном правонарушении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92698" y="0"/>
        <a:ext cx="2650529" cy="1903864"/>
      </dsp:txXfrm>
    </dsp:sp>
    <dsp:sp modelId="{B70C0DDC-75B2-4F3E-A960-763AA5549083}">
      <dsp:nvSpPr>
        <dsp:cNvPr id="0" name=""/>
        <dsp:cNvSpPr/>
      </dsp:nvSpPr>
      <dsp:spPr>
        <a:xfrm>
          <a:off x="3312368" y="72007"/>
          <a:ext cx="2650529" cy="1903864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3" action="ppaction://hlinkfile"/>
            </a:rPr>
            <a:t>Определение о приостановлении исполнения постановления о наложении штрафа по делу об административном правонарушении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12368" y="72007"/>
        <a:ext cx="2650529" cy="1903864"/>
      </dsp:txXfrm>
    </dsp:sp>
    <dsp:sp modelId="{86A2A40B-BE0B-474E-8500-CEF700914421}">
      <dsp:nvSpPr>
        <dsp:cNvPr id="0" name=""/>
        <dsp:cNvSpPr/>
      </dsp:nvSpPr>
      <dsp:spPr>
        <a:xfrm>
          <a:off x="3384369" y="2160233"/>
          <a:ext cx="3102948" cy="2253830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4" action="ppaction://hlinkfile"/>
            </a:rPr>
            <a:t>Постановление о прекращении исполнения постановления по делу об административном правонарушении  о назначении административного наказания 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84369" y="2160233"/>
        <a:ext cx="3102948" cy="2253830"/>
      </dsp:txXfrm>
    </dsp:sp>
    <dsp:sp modelId="{FF7C9E1B-2DB1-4192-9AF3-729744A41B54}">
      <dsp:nvSpPr>
        <dsp:cNvPr id="0" name=""/>
        <dsp:cNvSpPr/>
      </dsp:nvSpPr>
      <dsp:spPr>
        <a:xfrm>
          <a:off x="144017" y="72002"/>
          <a:ext cx="2650529" cy="1903864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5" action="ppaction://hlinkfile"/>
            </a:rPr>
            <a:t>Определение об отказе в удовлетворении ходатайства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4017" y="72002"/>
        <a:ext cx="2650529" cy="1903864"/>
      </dsp:txXfrm>
    </dsp:sp>
    <dsp:sp modelId="{98542BB8-8D00-4328-9154-4FAD49EEB936}">
      <dsp:nvSpPr>
        <dsp:cNvPr id="0" name=""/>
        <dsp:cNvSpPr/>
      </dsp:nvSpPr>
      <dsp:spPr>
        <a:xfrm>
          <a:off x="1" y="2160243"/>
          <a:ext cx="2650529" cy="1903864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6" action="ppaction://hlinkfile"/>
            </a:rPr>
            <a:t>Представление об устранении причин и условий, способствовавших совершению административного правонарушения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" y="2160243"/>
        <a:ext cx="2650529" cy="1903864"/>
      </dsp:txXfrm>
    </dsp:sp>
    <dsp:sp modelId="{10C712D9-573D-42A9-8676-08DAF740EAC8}">
      <dsp:nvSpPr>
        <dsp:cNvPr id="0" name=""/>
        <dsp:cNvSpPr/>
      </dsp:nvSpPr>
      <dsp:spPr>
        <a:xfrm>
          <a:off x="3312368" y="4608506"/>
          <a:ext cx="2650529" cy="1903864"/>
        </a:xfrm>
        <a:prstGeom prst="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owder">
          <a:bevelT h="508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xmlns:r="http://schemas.openxmlformats.org/officeDocument/2006/relationships" r:id="rId7" action="ppaction://hlinkfile"/>
            </a:rPr>
            <a:t>Журнал учета дел об административных правонарушениях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12368" y="4608506"/>
        <a:ext cx="2650529" cy="1903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8A9F2-22C2-4C39-BE57-AE04BE4DEC73}">
      <dsp:nvSpPr>
        <dsp:cNvPr id="0" name=""/>
        <dsp:cNvSpPr/>
      </dsp:nvSpPr>
      <dsp:spPr>
        <a:xfrm>
          <a:off x="0" y="45096"/>
          <a:ext cx="7920880" cy="818999"/>
        </a:xfrm>
        <a:prstGeom prst="round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latin typeface="Times New Roman" pitchFamily="18" charset="0"/>
              <a:cs typeface="Times New Roman" pitchFamily="18" charset="0"/>
            </a:rPr>
            <a:t>Правовая природа и предназначение</a:t>
          </a:r>
          <a:endParaRPr lang="ru-RU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980" y="85076"/>
        <a:ext cx="7840920" cy="7390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43835-76FC-4D3B-B763-392D9C52DDAC}">
      <dsp:nvSpPr>
        <dsp:cNvPr id="0" name=""/>
        <dsp:cNvSpPr/>
      </dsp:nvSpPr>
      <dsp:spPr>
        <a:xfrm>
          <a:off x="0" y="288872"/>
          <a:ext cx="8942387" cy="2563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Правовой природе административных комиссий характерна двойственность: с одной стороны, они выступают в качестве негосударственных элементов административно-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юрисдикционной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системы, с другой - осуществляют </a:t>
          </a:r>
          <a:r>
            <a:rPr lang="ru-RU" sz="2300" kern="1200" dirty="0" err="1" smtClean="0">
              <a:latin typeface="Times New Roman" pitchFamily="18" charset="0"/>
              <a:cs typeface="Times New Roman" pitchFamily="18" charset="0"/>
            </a:rPr>
            <a:t>юрисдикционную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 деятельность, т.е. особый вид государственной деятельности, выполняемый от имени государства уполномоченными государственными органами и должностными лицами.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5145" y="414017"/>
        <a:ext cx="8692097" cy="2313310"/>
      </dsp:txXfrm>
    </dsp:sp>
    <dsp:sp modelId="{4EB44FA4-EAE1-4458-9D82-1C19899C189F}">
      <dsp:nvSpPr>
        <dsp:cNvPr id="0" name=""/>
        <dsp:cNvSpPr/>
      </dsp:nvSpPr>
      <dsp:spPr>
        <a:xfrm>
          <a:off x="0" y="2930232"/>
          <a:ext cx="8942387" cy="1699138"/>
        </a:xfrm>
        <a:prstGeom prst="roundRect">
          <a:avLst/>
        </a:prstGeom>
        <a:gradFill rotWithShape="0">
          <a:gsLst>
            <a:gs pos="0">
              <a:schemeClr val="accent5">
                <a:hueOff val="-7009649"/>
                <a:satOff val="10306"/>
                <a:lumOff val="8824"/>
                <a:alphaOff val="0"/>
                <a:tint val="65000"/>
                <a:satMod val="270000"/>
              </a:schemeClr>
            </a:gs>
            <a:gs pos="25000">
              <a:schemeClr val="accent5">
                <a:hueOff val="-7009649"/>
                <a:satOff val="10306"/>
                <a:lumOff val="8824"/>
                <a:alphaOff val="0"/>
                <a:tint val="60000"/>
                <a:satMod val="300000"/>
              </a:schemeClr>
            </a:gs>
            <a:gs pos="100000">
              <a:schemeClr val="accent5">
                <a:hueOff val="-7009649"/>
                <a:satOff val="10306"/>
                <a:lumOff val="8824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Административные комиссии рассматривают дела об административных правонарушениях, установленных исключительно законами субъектов Российской Федерации и в пределах полномочий, установленных этими законами. 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945" y="3013177"/>
        <a:ext cx="8776497" cy="1533248"/>
      </dsp:txXfrm>
    </dsp:sp>
    <dsp:sp modelId="{31ECAA88-1ECC-4E52-9401-54AA002AD948}">
      <dsp:nvSpPr>
        <dsp:cNvPr id="0" name=""/>
        <dsp:cNvSpPr/>
      </dsp:nvSpPr>
      <dsp:spPr>
        <a:xfrm>
          <a:off x="0" y="4707131"/>
          <a:ext cx="8942387" cy="909496"/>
        </a:xfrm>
        <a:prstGeom prst="roundRect">
          <a:avLst/>
        </a:prstGeom>
        <a:gradFill rotWithShape="0">
          <a:gsLst>
            <a:gs pos="0">
              <a:schemeClr val="accent5">
                <a:hueOff val="-14019298"/>
                <a:satOff val="20613"/>
                <a:lumOff val="17647"/>
                <a:alphaOff val="0"/>
                <a:tint val="65000"/>
                <a:satMod val="270000"/>
              </a:schemeClr>
            </a:gs>
            <a:gs pos="25000">
              <a:schemeClr val="accent5">
                <a:hueOff val="-14019298"/>
                <a:satOff val="20613"/>
                <a:lumOff val="17647"/>
                <a:alphaOff val="0"/>
                <a:tint val="60000"/>
                <a:satMod val="300000"/>
              </a:schemeClr>
            </a:gs>
            <a:gs pos="100000">
              <a:schemeClr val="accent5">
                <a:hueOff val="-14019298"/>
                <a:satOff val="20613"/>
                <a:lumOff val="17647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Таким образом, в настоящее время они разрешают дела об административных правонарушениях «регионального значения».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398" y="4751529"/>
        <a:ext cx="8853591" cy="8207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D1CF1-FCEF-4A2E-A7E1-02C295D110B5}">
      <dsp:nvSpPr>
        <dsp:cNvPr id="0" name=""/>
        <dsp:cNvSpPr/>
      </dsp:nvSpPr>
      <dsp:spPr>
        <a:xfrm>
          <a:off x="0" y="0"/>
          <a:ext cx="4723724" cy="4608512"/>
        </a:xfrm>
        <a:prstGeom prst="irregularSeal1">
          <a:avLst/>
        </a:prstGeom>
        <a:gradFill rotWithShape="1">
          <a:gsLst>
            <a:gs pos="0">
              <a:schemeClr val="accent1">
                <a:shade val="45000"/>
                <a:satMod val="155000"/>
              </a:schemeClr>
            </a:gs>
            <a:gs pos="60000">
              <a:schemeClr val="accent1">
                <a:shade val="95000"/>
                <a:satMod val="150000"/>
              </a:schemeClr>
            </a:gs>
            <a:gs pos="100000">
              <a:schemeClr val="accent1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  <a:outerShdw blurRad="76200" dir="18900000" sy="23000" kx="-1200000" algn="bl" rotWithShape="0">
            <a:prstClr val="black">
              <a:alpha val="20000"/>
            </a:prst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 prst="relaxedInset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DE376019-3BA5-43A6-B5C4-9F679DD3C20C}">
      <dsp:nvSpPr>
        <dsp:cNvPr id="0" name=""/>
        <dsp:cNvSpPr/>
      </dsp:nvSpPr>
      <dsp:spPr>
        <a:xfrm>
          <a:off x="504055" y="305722"/>
          <a:ext cx="8100969" cy="78262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  <a:cs typeface="Times New Roman" pitchFamily="18" charset="0"/>
            </a:rPr>
            <a:t>Кодекс Российской Федерации об административных правонарушениях</a:t>
          </a:r>
          <a:endParaRPr lang="ru-RU" sz="2000" kern="1200" dirty="0">
            <a:latin typeface="+mn-lt"/>
            <a:cs typeface="Times New Roman" pitchFamily="18" charset="0"/>
          </a:endParaRPr>
        </a:p>
      </dsp:txBody>
      <dsp:txXfrm>
        <a:off x="542260" y="343927"/>
        <a:ext cx="8024559" cy="706215"/>
      </dsp:txXfrm>
    </dsp:sp>
    <dsp:sp modelId="{11763AD6-D95E-4C0E-8F6C-A81E66A70758}">
      <dsp:nvSpPr>
        <dsp:cNvPr id="0" name=""/>
        <dsp:cNvSpPr/>
      </dsp:nvSpPr>
      <dsp:spPr>
        <a:xfrm>
          <a:off x="287598" y="1186397"/>
          <a:ext cx="8378714" cy="830733"/>
        </a:xfrm>
        <a:prstGeom prst="round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  <a:cs typeface="Times New Roman" pitchFamily="18" charset="0"/>
            </a:rPr>
            <a:t>Закон Оренбургской области от 1 октября 2003 года № 489/55-</a:t>
          </a:r>
          <a:r>
            <a:rPr lang="en-US" sz="2000" kern="1200" dirty="0" smtClean="0">
              <a:latin typeface="+mn-lt"/>
              <a:cs typeface="Times New Roman" pitchFamily="18" charset="0"/>
            </a:rPr>
            <a:t>III-</a:t>
          </a:r>
          <a:r>
            <a:rPr lang="ru-RU" sz="2000" kern="1200" dirty="0" smtClean="0">
              <a:latin typeface="+mn-lt"/>
              <a:cs typeface="Times New Roman" pitchFamily="18" charset="0"/>
            </a:rPr>
            <a:t>ОЗ «Об административных правонарушениях в Оренбургской области»</a:t>
          </a:r>
          <a:endParaRPr lang="ru-RU" sz="2000" kern="1200" dirty="0">
            <a:latin typeface="+mn-lt"/>
            <a:cs typeface="Times New Roman" pitchFamily="18" charset="0"/>
          </a:endParaRPr>
        </a:p>
      </dsp:txBody>
      <dsp:txXfrm>
        <a:off x="328151" y="1226950"/>
        <a:ext cx="8297608" cy="749627"/>
      </dsp:txXfrm>
    </dsp:sp>
    <dsp:sp modelId="{5831E864-DDF7-47FF-81CC-9850F0334244}">
      <dsp:nvSpPr>
        <dsp:cNvPr id="0" name=""/>
        <dsp:cNvSpPr/>
      </dsp:nvSpPr>
      <dsp:spPr>
        <a:xfrm>
          <a:off x="359581" y="2136079"/>
          <a:ext cx="8171603" cy="1053502"/>
        </a:xfrm>
        <a:prstGeom prst="round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Закон Оренбургской области от 16 марта 2009 года  № 2818/</a:t>
          </a:r>
          <a:r>
            <a:rPr lang="en-US" sz="1800" kern="1200" dirty="0" smtClean="0"/>
            <a:t>606-IV-</a:t>
          </a:r>
          <a:r>
            <a:rPr lang="ru-RU" sz="1800" kern="1200" dirty="0" smtClean="0"/>
            <a:t>ОЗ  «О наделении органов местного самоуправления Оренбургской области государственными полномочиями по созданию административных комиссий»</a:t>
          </a:r>
          <a:endParaRPr lang="ru-RU" sz="1800" kern="1200" dirty="0"/>
        </a:p>
      </dsp:txBody>
      <dsp:txXfrm>
        <a:off x="411009" y="2187507"/>
        <a:ext cx="8068747" cy="950646"/>
      </dsp:txXfrm>
    </dsp:sp>
    <dsp:sp modelId="{9B162FE2-A26D-49B8-B45A-439E5B803061}">
      <dsp:nvSpPr>
        <dsp:cNvPr id="0" name=""/>
        <dsp:cNvSpPr/>
      </dsp:nvSpPr>
      <dsp:spPr>
        <a:xfrm>
          <a:off x="503621" y="3448808"/>
          <a:ext cx="8172831" cy="833115"/>
        </a:xfrm>
        <a:prstGeom prst="round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  <a:cs typeface="Times New Roman" pitchFamily="18" charset="0"/>
            </a:rPr>
            <a:t>Закон Оренбургской области от 6 сентября 2004 года № 1453/231-</a:t>
          </a:r>
          <a:r>
            <a:rPr lang="en-US" sz="2000" kern="1200" dirty="0" smtClean="0">
              <a:latin typeface="+mn-lt"/>
              <a:cs typeface="Times New Roman" pitchFamily="18" charset="0"/>
            </a:rPr>
            <a:t>II-</a:t>
          </a:r>
          <a:r>
            <a:rPr lang="ru-RU" sz="2000" kern="1200" dirty="0" smtClean="0">
              <a:latin typeface="+mn-lt"/>
              <a:cs typeface="Times New Roman" pitchFamily="18" charset="0"/>
            </a:rPr>
            <a:t>ОЗ «Об административных комиссиях в Оренбургской области»</a:t>
          </a:r>
          <a:endParaRPr lang="ru-RU" sz="2000" kern="1200" dirty="0">
            <a:latin typeface="+mn-lt"/>
            <a:cs typeface="Times New Roman" pitchFamily="18" charset="0"/>
          </a:endParaRPr>
        </a:p>
      </dsp:txBody>
      <dsp:txXfrm>
        <a:off x="544290" y="3489477"/>
        <a:ext cx="8091493" cy="7517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D3EE5-FF5B-4C90-BA78-F26AA77525C3}">
      <dsp:nvSpPr>
        <dsp:cNvPr id="0" name=""/>
        <dsp:cNvSpPr/>
      </dsp:nvSpPr>
      <dsp:spPr>
        <a:xfrm>
          <a:off x="0" y="288987"/>
          <a:ext cx="7416824" cy="1006200"/>
        </a:xfrm>
        <a:prstGeom prst="roundRect">
          <a:avLst/>
        </a:prstGeom>
        <a:gradFill rotWithShape="1">
          <a:gsLst>
            <a:gs pos="0">
              <a:schemeClr val="dk1">
                <a:shade val="45000"/>
                <a:satMod val="155000"/>
              </a:schemeClr>
            </a:gs>
            <a:gs pos="60000">
              <a:schemeClr val="dk1">
                <a:shade val="95000"/>
                <a:satMod val="150000"/>
              </a:schemeClr>
            </a:gs>
            <a:gs pos="100000">
              <a:schemeClr val="dk1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b="0" kern="1200" dirty="0" smtClean="0">
              <a:latin typeface="Times New Roman" pitchFamily="18" charset="0"/>
              <a:cs typeface="Times New Roman" pitchFamily="18" charset="0"/>
            </a:rPr>
            <a:t>Нормативные правовые акты</a:t>
          </a:r>
          <a:endParaRPr lang="ru-RU" sz="4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119" y="338106"/>
        <a:ext cx="7318586" cy="9079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ACC33-4F5A-4818-A533-ED66B28ED1C6}">
      <dsp:nvSpPr>
        <dsp:cNvPr id="0" name=""/>
        <dsp:cNvSpPr/>
      </dsp:nvSpPr>
      <dsp:spPr>
        <a:xfrm>
          <a:off x="0" y="0"/>
          <a:ext cx="8784976" cy="6289920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Закон Оренбургской области от 16.03.2009 года № 2818/606-IV-ОЗ «О наделении органов местного самоуправления Оренбургской области государственными полномочиями по созданию административных комиссий», </a:t>
          </a:r>
          <a:r>
            <a:rPr lang="ru-RU" sz="1600" kern="1200" dirty="0" smtClean="0">
              <a:solidFill>
                <a:schemeClr val="tx1"/>
              </a:solidFill>
            </a:rPr>
            <a:t>определяет правовые, экономические и финансовые основы наделения органов местного самоуправления государственными полномочиями по созданию административных комиссий в целях привлечения к административной ответственности, предусмотренной законом Оренбургской области от 1 октября 2003 года  № 489/55-III-ОЗ "Об административных правонарушениях в Оренбургской области"</a:t>
          </a:r>
          <a:r>
            <a:rPr lang="ru-RU" sz="1600" b="1" kern="1200" dirty="0" smtClean="0">
              <a:solidFill>
                <a:schemeClr val="tx1"/>
              </a:solidFill>
            </a:rPr>
            <a:t>;</a:t>
          </a:r>
          <a:endParaRPr lang="ru-RU" sz="1600" kern="1200" dirty="0" smtClean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Настоящим Законом государственными полномочиями по созданию административных комиссий наделяются органы местного самоуправления городских округов и муниципальных районов.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 рамках осуществления указанных государственных полномочий: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1) </a:t>
          </a:r>
          <a:r>
            <a:rPr lang="ru-RU" sz="1600" b="1" kern="1200" dirty="0" smtClean="0">
              <a:solidFill>
                <a:schemeClr val="tx1"/>
              </a:solidFill>
            </a:rPr>
            <a:t>органы местного самоуправления городских округов </a:t>
          </a:r>
          <a:r>
            <a:rPr lang="ru-RU" sz="1600" kern="1200" dirty="0" smtClean="0">
              <a:solidFill>
                <a:schemeClr val="tx1"/>
              </a:solidFill>
            </a:rPr>
            <a:t>создают административную комиссию на территории городского округа в городских округах, не имеющих районного деления, </a:t>
          </a:r>
          <a:r>
            <a:rPr lang="ru-RU" sz="1600" b="1" kern="1200" dirty="0" smtClean="0">
              <a:solidFill>
                <a:schemeClr val="tx1"/>
              </a:solidFill>
            </a:rPr>
            <a:t>а в городских округах, имеющих районное деление, </a:t>
          </a:r>
          <a:r>
            <a:rPr lang="ru-RU" sz="1600" kern="1200" dirty="0" smtClean="0">
              <a:solidFill>
                <a:schemeClr val="tx1"/>
              </a:solidFill>
            </a:rPr>
            <a:t>- административную комиссию на территории городского округа и административные комиссии на территориях соответствующих районов округа;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2) органы местного самоуправления муниципальных районов создают административную комиссию на территории района и административные комиссии на территориях сельских (городских) поселений.</a:t>
          </a:r>
          <a:endParaRPr lang="ru-RU" sz="16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07049" y="307049"/>
        <a:ext cx="8170878" cy="56758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441E8-72F7-4FB4-84E0-6678B01C93EE}">
      <dsp:nvSpPr>
        <dsp:cNvPr id="0" name=""/>
        <dsp:cNvSpPr/>
      </dsp:nvSpPr>
      <dsp:spPr>
        <a:xfrm>
          <a:off x="310328" y="69054"/>
          <a:ext cx="8018714" cy="57518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smtClean="0">
              <a:latin typeface="+mn-lt"/>
              <a:cs typeface="Times New Roman" pitchFamily="18" charset="0"/>
            </a:rPr>
            <a:t>Закон  Оренбургской области «Об административных комиссиях в Оренбургской области» определяет статус административных комиссий, порядок создания, основные задачи, состав и </a:t>
          </a:r>
          <a:r>
            <a:rPr lang="ru-RU" sz="1550" kern="1200" dirty="0" smtClean="0">
              <a:latin typeface="+mn-lt"/>
              <a:cs typeface="Times New Roman" pitchFamily="18" charset="0"/>
            </a:rPr>
            <a:t>срок </a:t>
          </a:r>
          <a:r>
            <a:rPr lang="ru-RU" sz="1550" kern="1200" dirty="0" smtClean="0">
              <a:latin typeface="+mn-lt"/>
              <a:cs typeface="Times New Roman" pitchFamily="18" charset="0"/>
            </a:rPr>
            <a:t>полномочий, организацию деятельности административных комиссий. </a:t>
          </a:r>
          <a:r>
            <a:rPr lang="ru-RU" sz="1550" kern="1200" dirty="0" smtClean="0">
              <a:latin typeface="+mn-lt"/>
            </a:rPr>
            <a:t>В соответствии со</a:t>
          </a:r>
          <a:r>
            <a:rPr lang="ru-RU" sz="1550" b="1" kern="1200" dirty="0" smtClean="0">
              <a:latin typeface="+mn-lt"/>
            </a:rPr>
            <a:t> </a:t>
          </a:r>
          <a:r>
            <a:rPr lang="ru-RU" sz="1550" kern="1200" dirty="0" smtClean="0">
              <a:latin typeface="+mn-lt"/>
            </a:rPr>
            <a:t>статьей 7</a:t>
          </a:r>
          <a:r>
            <a:rPr lang="ru-RU" sz="1550" b="1" kern="1200" dirty="0" smtClean="0">
              <a:latin typeface="+mn-lt"/>
            </a:rPr>
            <a:t> Закона «Об административных комиссиях в Оренбургской области» з</a:t>
          </a:r>
          <a:r>
            <a:rPr lang="ru-RU" sz="1550" kern="1200" dirty="0" smtClean="0">
              <a:latin typeface="+mn-lt"/>
            </a:rPr>
            <a:t>аседания административной комиссии проводятся по мере необходимости. </a:t>
          </a:r>
          <a:r>
            <a:rPr lang="ru-RU" sz="1550" b="1" kern="1200" dirty="0" smtClean="0">
              <a:latin typeface="+mn-lt"/>
            </a:rPr>
            <a:t>При этом производство по делам об административных правонарушениях должно обеспечиваться в сроки, установленные </a:t>
          </a:r>
          <a:r>
            <a:rPr lang="ru-RU" sz="1550" b="1" kern="1200" dirty="0" smtClean="0">
              <a:latin typeface="+mn-lt"/>
              <a:hlinkClick xmlns:r="http://schemas.openxmlformats.org/officeDocument/2006/relationships" r:id="rId1"/>
            </a:rPr>
            <a:t>Кодексом</a:t>
          </a:r>
          <a:r>
            <a:rPr lang="ru-RU" sz="1550" b="1" kern="1200" dirty="0" smtClean="0">
              <a:latin typeface="+mn-lt"/>
            </a:rPr>
            <a:t> Российской Федерации об административных правонарушениях </a:t>
          </a:r>
        </a:p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smtClean="0">
              <a:latin typeface="+mn-lt"/>
            </a:rPr>
            <a:t>Административная комиссия </a:t>
          </a:r>
          <a:r>
            <a:rPr lang="ru-RU" sz="1550" b="1" kern="1200" dirty="0" smtClean="0">
              <a:latin typeface="+mn-lt"/>
            </a:rPr>
            <a:t>рассматривает </a:t>
          </a:r>
          <a:r>
            <a:rPr lang="ru-RU" sz="1550" kern="1200" dirty="0" smtClean="0">
              <a:latin typeface="+mn-lt"/>
            </a:rPr>
            <a:t>дела на </a:t>
          </a:r>
          <a:r>
            <a:rPr lang="ru-RU" sz="1550" b="1" kern="1200" dirty="0" smtClean="0">
              <a:latin typeface="+mn-lt"/>
            </a:rPr>
            <a:t>открытом </a:t>
          </a:r>
          <a:r>
            <a:rPr lang="ru-RU" sz="1550" kern="1200" dirty="0" smtClean="0">
              <a:latin typeface="+mn-lt"/>
            </a:rPr>
            <a:t>заседании.</a:t>
          </a:r>
        </a:p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smtClean="0">
              <a:latin typeface="+mn-lt"/>
            </a:rPr>
            <a:t> О дне заседания административной комиссии </a:t>
          </a:r>
          <a:r>
            <a:rPr lang="ru-RU" sz="1550" b="1" kern="1200" dirty="0" smtClean="0">
              <a:latin typeface="+mn-lt"/>
            </a:rPr>
            <a:t>извещается</a:t>
          </a:r>
          <a:r>
            <a:rPr lang="ru-RU" sz="1550" kern="1200" dirty="0" smtClean="0">
              <a:latin typeface="+mn-lt"/>
            </a:rPr>
            <a:t> </a:t>
          </a:r>
          <a:r>
            <a:rPr lang="ru-RU" sz="1550" b="1" kern="1200" dirty="0" smtClean="0">
              <a:latin typeface="+mn-lt"/>
            </a:rPr>
            <a:t>прокурор</a:t>
          </a:r>
          <a:r>
            <a:rPr lang="ru-RU" sz="1550" kern="1200" dirty="0" smtClean="0">
              <a:latin typeface="+mn-lt"/>
            </a:rPr>
            <a:t> района, города.</a:t>
          </a:r>
        </a:p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smtClean="0">
              <a:latin typeface="+mn-lt"/>
            </a:rPr>
            <a:t> Заседание административной комиссии считается правомочным, если в нем участвует </a:t>
          </a:r>
          <a:r>
            <a:rPr lang="ru-RU" sz="1550" b="1" kern="1200" dirty="0" smtClean="0">
              <a:latin typeface="+mn-lt"/>
            </a:rPr>
            <a:t>не менее половины </a:t>
          </a:r>
          <a:r>
            <a:rPr lang="ru-RU" sz="1550" kern="1200" dirty="0" smtClean="0">
              <a:latin typeface="+mn-lt"/>
            </a:rPr>
            <a:t>ее </a:t>
          </a:r>
          <a:r>
            <a:rPr lang="ru-RU" sz="1550" b="1" kern="1200" dirty="0" smtClean="0">
              <a:latin typeface="+mn-lt"/>
            </a:rPr>
            <a:t>состава</a:t>
          </a:r>
          <a:r>
            <a:rPr lang="ru-RU" sz="1550" kern="1200" dirty="0" smtClean="0">
              <a:latin typeface="+mn-lt"/>
            </a:rPr>
            <a:t>.</a:t>
          </a:r>
        </a:p>
        <a:p>
          <a:pPr lvl="0" algn="ctr" defTabSz="6889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50" kern="1200" dirty="0" smtClean="0">
              <a:latin typeface="+mn-lt"/>
            </a:rPr>
            <a:t>Процессуальным основанием для рассмотрения дела является составленный компетентным должностным лицом и надлежащим образом оформленный </a:t>
          </a:r>
          <a:r>
            <a:rPr lang="ru-RU" sz="1550" b="1" kern="1200" dirty="0" smtClean="0">
              <a:latin typeface="+mn-lt"/>
            </a:rPr>
            <a:t>протокол об административном правонарушении. </a:t>
          </a:r>
          <a:r>
            <a:rPr lang="ru-RU" sz="1550" kern="1200" dirty="0" smtClean="0">
              <a:latin typeface="+mn-lt"/>
            </a:rPr>
            <a:t>О</a:t>
          </a:r>
          <a:r>
            <a:rPr lang="ru-RU" sz="1550" i="1" kern="1200" dirty="0" smtClean="0">
              <a:latin typeface="+mn-lt"/>
            </a:rPr>
            <a:t>н составляется непосредственно </a:t>
          </a:r>
          <a:r>
            <a:rPr lang="ru-RU" sz="1550" b="1" i="1" kern="1200" dirty="0" smtClean="0">
              <a:latin typeface="+mn-lt"/>
            </a:rPr>
            <a:t>членом административной комиссии</a:t>
          </a:r>
          <a:r>
            <a:rPr lang="ru-RU" sz="1550" i="1" kern="1200" dirty="0" smtClean="0">
              <a:latin typeface="+mn-lt"/>
            </a:rPr>
            <a:t>, </a:t>
          </a:r>
          <a:r>
            <a:rPr lang="ru-RU" sz="1550" b="1" i="1" kern="1200" dirty="0" smtClean="0">
              <a:latin typeface="+mn-lt"/>
            </a:rPr>
            <a:t>сотрудником полиции</a:t>
          </a:r>
          <a:r>
            <a:rPr lang="ru-RU" sz="1550" b="1" kern="1200" dirty="0" smtClean="0">
              <a:latin typeface="+mn-lt"/>
            </a:rPr>
            <a:t> </a:t>
          </a:r>
          <a:r>
            <a:rPr lang="ru-RU" sz="1550" kern="1200" dirty="0" smtClean="0">
              <a:latin typeface="+mn-lt"/>
              <a:cs typeface="Times New Roman" pitchFamily="18" charset="0"/>
            </a:rPr>
            <a:t> </a:t>
          </a:r>
          <a:endParaRPr lang="ru-RU" sz="1550" kern="1200" dirty="0">
            <a:latin typeface="+mn-lt"/>
            <a:cs typeface="Times New Roman" pitchFamily="18" charset="0"/>
          </a:endParaRPr>
        </a:p>
      </dsp:txBody>
      <dsp:txXfrm>
        <a:off x="591110" y="349836"/>
        <a:ext cx="7457150" cy="51902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AC7FB-8B97-4BA6-8032-2DBF4DA71844}">
      <dsp:nvSpPr>
        <dsp:cNvPr id="0" name=""/>
        <dsp:cNvSpPr/>
      </dsp:nvSpPr>
      <dsp:spPr>
        <a:xfrm>
          <a:off x="0" y="432041"/>
          <a:ext cx="8424907" cy="1948622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shade val="5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 соответствии </a:t>
          </a:r>
          <a:r>
            <a:rPr lang="ru-RU" sz="2800" b="1" kern="1200" dirty="0" smtClean="0"/>
            <a:t>со статьей 74</a:t>
          </a:r>
          <a:r>
            <a:rPr lang="ru-RU" sz="2800" kern="1200" dirty="0" smtClean="0"/>
            <a:t> </a:t>
          </a:r>
          <a:r>
            <a:rPr lang="ru-RU" sz="2800" kern="1200" dirty="0" smtClean="0">
              <a:latin typeface="+mj-lt"/>
            </a:rPr>
            <a:t>указанного</a:t>
          </a:r>
          <a:r>
            <a:rPr lang="ru-RU" sz="2800" kern="1200" dirty="0" smtClean="0"/>
            <a:t> закона 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административные комиссии рассматривают дела об административных правонарушениях по следующим статьям: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5124" y="527165"/>
        <a:ext cx="8234659" cy="1758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Сходящийся текст"/>
  <dgm:desc val="Служит для отображения этапов или частей, которые сливаются в одно целое. Ограничен одной фигурой уровня 1, которая содержит текст и не более пяти фигур уровня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</cdr:x>
      <cdr:y>0.50521</cdr:y>
    </cdr:from>
    <cdr:to>
      <cdr:x>1</cdr:x>
      <cdr:y>0.83854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24325" y="13858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AA7E9-5B1B-44EB-85B3-8A768DD6CA6A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90A7D-C1BB-4834-ADC7-072924E603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01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90A7D-C1BB-4834-ADC7-072924E603C2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707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B4B01-8B73-4CE3-BCF3-633CD40485A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CB4B01-8B73-4CE3-BCF3-633CD40485A8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62D281-5975-4638-B971-7220FB3C1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26FB840D8055EF9D60D46262576AEC702C2ED6DE42E1F28DE942FF4BFC8BBAD938132DB60DE48F9630CF0S9C9H" TargetMode="External"/><Relationship Id="rId2" Type="http://schemas.openxmlformats.org/officeDocument/2006/relationships/hyperlink" Target="consultantplus://offline/ref=C26FB840D8055EF9D60D46262576AEC702C2ED6DE42E1F28DE942FF4BFC8BBAD938132DB60DE48F9630CF3S9CCH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C26FB840D8055EF9D60D46262576AEC702C2ED6DE42E1F28DE942FF4BFC8BBAD938132DB60DE48F9630CF0S9C4H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chart" Target="../charts/chart3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hyperlink" Target="http://pandia.ru/text/category/gosudarstvennoe_upravlenie/" TargetMode="Externa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DD9C554957C1DC0129BCD21AF2C6E1F535C32E3D5459326F28E15BDFAA456CE33FD37B986338C78K8TDL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&#1054;&#1055;&#1056;&#1045;&#1044;&#1045;&#1051;&#1045;&#1053;&#1048;&#1045;%20&#1086;%20&#1087;&#1088;&#1086;&#1076;&#1083;&#1077;&#1085;&#1080;&#1080;%20&#1089;&#1088;&#1086;&#1082;&#1072;.doc" TargetMode="External"/><Relationship Id="rId2" Type="http://schemas.openxmlformats.org/officeDocument/2006/relationships/hyperlink" Target="&#1055;&#1086;&#1089;&#1090;&#1072;&#1085;&#1086;&#1074;&#1083;&#1077;&#1085;&#1080;&#1077;%20&#1086;%20&#1087;&#1088;&#1077;&#1082;&#1088;&#1072;&#1097;&#1077;&#1085;&#1080;&#1080;%20&#1080;&#1089;&#1087;&#1086;&#1083;&#1085;&#1077;&#1085;&#1080;&#1103;%20&#1087;&#1086;&#1089;&#1090;..doc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&#1054;&#1055;&#1056;&#1045;&#1044;&#1045;&#1051;&#1045;&#1053;&#1048;&#1045;%20&#1086;%20&#1087;&#1077;&#1088;&#1077;&#1076;&#1072;&#1095;&#1077;%20&#1087;&#1086;%20&#1087;&#1086;&#1076;&#1074;&#1077;&#1076;..doc" TargetMode="External"/><Relationship Id="rId4" Type="http://schemas.openxmlformats.org/officeDocument/2006/relationships/hyperlink" Target="&#1054;&#1055;&#1056;&#1045;&#1044;&#1045;&#1051;&#1045;&#1053;&#1048;&#1045;%20&#1086;&#1073;%20&#1086;&#1090;&#1083;&#1086;&#1078;&#1077;&#1085;&#1080;&#1080;%20&#1076;&#1077;&#1083;&#1072;.doc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15368838"/>
              </p:ext>
            </p:extLst>
          </p:nvPr>
        </p:nvGraphicFramePr>
        <p:xfrm>
          <a:off x="467544" y="404664"/>
          <a:ext cx="6696744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82902146"/>
              </p:ext>
            </p:extLst>
          </p:nvPr>
        </p:nvGraphicFramePr>
        <p:xfrm>
          <a:off x="1619672" y="2924944"/>
          <a:ext cx="720662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7134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848872" cy="5724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статьи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 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статье 53,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зафиксированные административной комиссией поселения, либо районной административной комиссией оформляются в виде: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(акта) о правонарушении с указанием даты, времени, места, состава правонарушения с указанием пункта (статьи), наименования нормативно-правового акта, устанавливающего правила на территории муниципального образования; объяснения лиц, совершивших правонарушение; показания свидетелей, если они есть; фотоматериалы с указанием технического средства,  которым произведены съемки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т.п.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пересылаются в административную комиссию муниципального района для составления протокола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Протокол об административном правонарушении по статье 53 может также составляться членом административной комиссии муниципального района во время рейдов, либо по обращениям граждан. 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статьей 63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об административных правонарушениях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по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статьям 53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58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59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рассматриваются  мировыми судьями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связи с чем,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трех суток с момента  его составления  протокол об административном правонарушении по статье 53 в соответствии с вынесенным административной комиссией определением пересылается вместе с сопроводительным письмом за подписью председателя административной комиссии мировому судье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 по статьям 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11.3, 51, 53-58,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59.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27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48564117"/>
              </p:ext>
            </p:extLst>
          </p:nvPr>
        </p:nvGraphicFramePr>
        <p:xfrm>
          <a:off x="107504" y="260648"/>
          <a:ext cx="885698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723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B65FCF-12B9-4E54-8671-70A67A71E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graphicEl>
                                              <a:dgm id="{CDB65FCF-12B9-4E54-8671-70A67A71EC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graphicEl>
                                              <a:dgm id="{CDB65FCF-12B9-4E54-8671-70A67A71E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graphicEl>
                                              <a:dgm id="{CDB65FCF-12B9-4E54-8671-70A67A71E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graphicEl>
                                              <a:dgm id="{CDB65FCF-12B9-4E54-8671-70A67A71E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B65FCF-12B9-4E54-8671-70A67A71E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B65FCF-12B9-4E54-8671-70A67A71E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21B3C6-91A9-441F-A181-54DF7186B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>
                                            <p:graphicEl>
                                              <a:dgm id="{6521B3C6-91A9-441F-A181-54DF7186B6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graphicEl>
                                              <a:dgm id="{6521B3C6-91A9-441F-A181-54DF7186B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graphicEl>
                                              <a:dgm id="{6521B3C6-91A9-441F-A181-54DF7186B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graphicEl>
                                              <a:dgm id="{6521B3C6-91A9-441F-A181-54DF7186B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21B3C6-91A9-441F-A181-54DF7186B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21B3C6-91A9-441F-A181-54DF7186B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21A0B4-5877-475E-9451-4A9E66481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>
                                            <p:graphicEl>
                                              <a:dgm id="{F821A0B4-5877-475E-9451-4A9E664811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>
                                            <p:graphicEl>
                                              <a:dgm id="{F821A0B4-5877-475E-9451-4A9E66481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>
                                            <p:graphicEl>
                                              <a:dgm id="{F821A0B4-5877-475E-9451-4A9E66481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graphicEl>
                                              <a:dgm id="{F821A0B4-5877-475E-9451-4A9E66481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21A0B4-5877-475E-9451-4A9E66481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21A0B4-5877-475E-9451-4A9E66481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7C0AC2-D6A6-4AB1-AB00-572FCEBAD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">
                                            <p:graphicEl>
                                              <a:dgm id="{1C7C0AC2-D6A6-4AB1-AB00-572FCEBADE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>
                                            <p:graphicEl>
                                              <a:dgm id="{1C7C0AC2-D6A6-4AB1-AB00-572FCEBAD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>
                                            <p:graphicEl>
                                              <a:dgm id="{1C7C0AC2-D6A6-4AB1-AB00-572FCEBAD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>
                                            <p:graphicEl>
                                              <a:dgm id="{1C7C0AC2-D6A6-4AB1-AB00-572FCEBAD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7C0AC2-D6A6-4AB1-AB00-572FCEBAD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7C0AC2-D6A6-4AB1-AB00-572FCEBAD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7694B3-2916-4BC1-976A-6A05A9572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5">
                                            <p:graphicEl>
                                              <a:dgm id="{9B7694B3-2916-4BC1-976A-6A05A95727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>
                                            <p:graphicEl>
                                              <a:dgm id="{9B7694B3-2916-4BC1-976A-6A05A9572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">
                                            <p:graphicEl>
                                              <a:dgm id="{9B7694B3-2916-4BC1-976A-6A05A9572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">
                                            <p:graphicEl>
                                              <a:dgm id="{9B7694B3-2916-4BC1-976A-6A05A9572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7694B3-2916-4BC1-976A-6A05A9572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7694B3-2916-4BC1-976A-6A05A9572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76923F-2426-4988-BC02-E81489B99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">
                                            <p:graphicEl>
                                              <a:dgm id="{C976923F-2426-4988-BC02-E81489B991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graphicEl>
                                              <a:dgm id="{C976923F-2426-4988-BC02-E81489B99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>
                                            <p:graphicEl>
                                              <a:dgm id="{C976923F-2426-4988-BC02-E81489B99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">
                                            <p:graphicEl>
                                              <a:dgm id="{C976923F-2426-4988-BC02-E81489B99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76923F-2426-4988-BC02-E81489B99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76923F-2426-4988-BC02-E81489B99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D3E39C-C33C-4561-BA09-3E2BBF16E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">
                                            <p:graphicEl>
                                              <a:dgm id="{F4D3E39C-C33C-4561-BA09-3E2BBF16E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>
                                            <p:graphicEl>
                                              <a:dgm id="{F4D3E39C-C33C-4561-BA09-3E2BBF16E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">
                                            <p:graphicEl>
                                              <a:dgm id="{F4D3E39C-C33C-4561-BA09-3E2BBF16E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">
                                            <p:graphicEl>
                                              <a:dgm id="{F4D3E39C-C33C-4561-BA09-3E2BBF16E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D3E39C-C33C-4561-BA09-3E2BBF16E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D3E39C-C33C-4561-BA09-3E2BBF16E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53F1F1-D54C-4D4C-9E73-D2CCECC0A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5">
                                            <p:graphicEl>
                                              <a:dgm id="{DE53F1F1-D54C-4D4C-9E73-D2CCECC0A6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">
                                            <p:graphicEl>
                                              <a:dgm id="{DE53F1F1-D54C-4D4C-9E73-D2CCECC0A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">
                                            <p:graphicEl>
                                              <a:dgm id="{DE53F1F1-D54C-4D4C-9E73-D2CCECC0A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">
                                            <p:graphicEl>
                                              <a:dgm id="{DE53F1F1-D54C-4D4C-9E73-D2CCECC0A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53F1F1-D54C-4D4C-9E73-D2CCECC0A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53F1F1-D54C-4D4C-9E73-D2CCECC0A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A3B112-CD32-4BCD-A915-E2D97676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5">
                                            <p:graphicEl>
                                              <a:dgm id="{98A3B112-CD32-4BCD-A915-E2D976768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5">
                                            <p:graphicEl>
                                              <a:dgm id="{98A3B112-CD32-4BCD-A915-E2D97676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5">
                                            <p:graphicEl>
                                              <a:dgm id="{98A3B112-CD32-4BCD-A915-E2D97676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5">
                                            <p:graphicEl>
                                              <a:dgm id="{98A3B112-CD32-4BCD-A915-E2D97676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A3B112-CD32-4BCD-A915-E2D97676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A3B112-CD32-4BCD-A915-E2D97676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B9A73C-D693-47D6-98AD-66F79F0D2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5">
                                            <p:graphicEl>
                                              <a:dgm id="{B7B9A73C-D693-47D6-98AD-66F79F0D2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5">
                                            <p:graphicEl>
                                              <a:dgm id="{B7B9A73C-D693-47D6-98AD-66F79F0D2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5">
                                            <p:graphicEl>
                                              <a:dgm id="{B7B9A73C-D693-47D6-98AD-66F79F0D2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5">
                                            <p:graphicEl>
                                              <a:dgm id="{B7B9A73C-D693-47D6-98AD-66F79F0D2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B9A73C-D693-47D6-98AD-66F79F0D2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B9A73C-D693-47D6-98AD-66F79F0D2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B65FCF-12B9-4E54-8671-70A67A71E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5">
                                            <p:graphicEl>
                                              <a:dgm id="{CDB65FCF-12B9-4E54-8671-70A67A71EC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21B3C6-91A9-441F-A181-54DF7186B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5">
                                            <p:graphicEl>
                                              <a:dgm id="{6521B3C6-91A9-441F-A181-54DF7186B6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21A0B4-5877-475E-9451-4A9E66481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5">
                                            <p:graphicEl>
                                              <a:dgm id="{F821A0B4-5877-475E-9451-4A9E664811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7C0AC2-D6A6-4AB1-AB00-572FCEBAD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5">
                                            <p:graphicEl>
                                              <a:dgm id="{1C7C0AC2-D6A6-4AB1-AB00-572FCEBADE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7694B3-2916-4BC1-976A-6A05A95727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5">
                                            <p:graphicEl>
                                              <a:dgm id="{9B7694B3-2916-4BC1-976A-6A05A95727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76923F-2426-4988-BC02-E81489B99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5">
                                            <p:graphicEl>
                                              <a:dgm id="{C976923F-2426-4988-BC02-E81489B991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D3E39C-C33C-4561-BA09-3E2BBF16E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5">
                                            <p:graphicEl>
                                              <a:dgm id="{F4D3E39C-C33C-4561-BA09-3E2BBF16E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53F1F1-D54C-4D4C-9E73-D2CCECC0A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5">
                                            <p:graphicEl>
                                              <a:dgm id="{DE53F1F1-D54C-4D4C-9E73-D2CCECC0A6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A3B112-CD32-4BCD-A915-E2D976768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5">
                                            <p:graphicEl>
                                              <a:dgm id="{98A3B112-CD32-4BCD-A915-E2D976768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B9A73C-D693-47D6-98AD-66F79F0D2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5">
                                            <p:graphicEl>
                                              <a:dgm id="{B7B9A73C-D693-47D6-98AD-66F79F0D2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40A0DD-95FF-41DD-ADB5-C11A1DF79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5">
                                            <p:graphicEl>
                                              <a:dgm id="{E540A0DD-95FF-41DD-ADB5-C11A1DF79D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One"/>
        </p:bldSub>
      </p:bldGraphic>
      <p:bldGraphic spid="5" grpId="1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52419367"/>
              </p:ext>
            </p:extLst>
          </p:nvPr>
        </p:nvGraphicFramePr>
        <p:xfrm>
          <a:off x="0" y="836613"/>
          <a:ext cx="8928100" cy="590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37829299"/>
              </p:ext>
            </p:extLst>
          </p:nvPr>
        </p:nvGraphicFramePr>
        <p:xfrm>
          <a:off x="971600" y="188640"/>
          <a:ext cx="7272808" cy="585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598689"/>
              </p:ext>
            </p:extLst>
          </p:nvPr>
        </p:nvGraphicFramePr>
        <p:xfrm>
          <a:off x="539552" y="1124744"/>
          <a:ext cx="806489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16150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2456099"/>
              </p:ext>
            </p:extLst>
          </p:nvPr>
        </p:nvGraphicFramePr>
        <p:xfrm>
          <a:off x="179512" y="116632"/>
          <a:ext cx="885698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414626"/>
              </p:ext>
            </p:extLst>
          </p:nvPr>
        </p:nvGraphicFramePr>
        <p:xfrm>
          <a:off x="323528" y="1340768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95244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47664" y="620688"/>
            <a:ext cx="7056784" cy="20162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 smtClean="0">
                <a:solidFill>
                  <a:schemeClr val="tx1"/>
                </a:solidFill>
              </a:rPr>
              <a:t>Производство по делам об административных правонарушениях</a:t>
            </a:r>
            <a:r>
              <a:rPr lang="ru-RU" dirty="0" smtClean="0">
                <a:solidFill>
                  <a:schemeClr val="tx1"/>
                </a:solidFill>
              </a:rPr>
              <a:t> – совокупность процессуальных действий, которые осуществляются специально уполномоченными на то лицами в целях рассмотрения дела об административном правонарушении и </a:t>
            </a:r>
            <a:r>
              <a:rPr lang="ru-RU" u="sng" dirty="0" smtClean="0">
                <a:solidFill>
                  <a:schemeClr val="tx1"/>
                </a:solidFill>
              </a:rPr>
              <a:t>принятия</a:t>
            </a:r>
            <a:r>
              <a:rPr lang="ru-RU" dirty="0" smtClean="0">
                <a:solidFill>
                  <a:schemeClr val="tx1"/>
                </a:solidFill>
              </a:rPr>
              <a:t> по результатам рассмотрения </a:t>
            </a:r>
            <a:r>
              <a:rPr lang="ru-RU" u="sng" dirty="0" smtClean="0">
                <a:solidFill>
                  <a:schemeClr val="tx1"/>
                </a:solidFill>
              </a:rPr>
              <a:t>решения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endParaRPr lang="ru-RU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62769871"/>
              </p:ext>
            </p:extLst>
          </p:nvPr>
        </p:nvGraphicFramePr>
        <p:xfrm>
          <a:off x="569256" y="692696"/>
          <a:ext cx="69037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576" y="2780928"/>
            <a:ext cx="7992888" cy="7920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Задачами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производства по делам об административных правонарушениях являются всестороннее, полное, объективное и своевременное выяснение обстоятельств каждого дела, </a:t>
            </a:r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разрешение его в соответствии с законом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исполнения вынесенного постановления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(ст. 24.1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РФ).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717032"/>
            <a:ext cx="8064896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административных производств: 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4437112"/>
            <a:ext cx="2880320" cy="17281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краткость производства, то есть осуществление его в сжатые временные сроки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4437112"/>
            <a:ext cx="2160240" cy="17281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широкий круг органов и лиц, которые его вправе осуществлять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4437112"/>
            <a:ext cx="2664296" cy="17281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стороны, которая поддерживает обвинение по делу об административном правонарушении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38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836712"/>
            <a:ext cx="7992888" cy="7920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Производство по делам об административных правонарушениях основывается на следующих </a:t>
            </a:r>
            <a:r>
              <a:rPr lang="ru-RU" sz="1400" u="sng" dirty="0" smtClean="0">
                <a:solidFill>
                  <a:schemeClr val="tx1"/>
                </a:solidFill>
              </a:rPr>
              <a:t>принципах: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988840"/>
            <a:ext cx="1440160" cy="41764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законности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Применительно к производству по делу об административном правонарушении он получил закрепление в статьях 1.6 и 24.1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2060848"/>
            <a:ext cx="1368152" cy="41764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гласности закреплен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статье 24.3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качестве правила открытого рассмотрения дел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2060848"/>
            <a:ext cx="1368152" cy="41764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состязательности. </a:t>
            </a:r>
            <a:r>
              <a:rPr lang="ru-RU" sz="1600" dirty="0" smtClean="0"/>
              <a:t>.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ч. 3 ст. 1.5, лицо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привлекаемое к административной ответственности, не обязано доказывать свою невиновность.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2060848"/>
            <a:ext cx="1368152" cy="41764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объективной истины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Статья 24.1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гласит, что одной из целей производства является всестороннее, полное, объективное и своевременное выяснение обстоятельств каждого дела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2060848"/>
            <a:ext cx="1368152" cy="41764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равенства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сторон перед законом и органом, рассматривающим дело, закреплен в части 1 статьи 4.1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3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47664" y="620688"/>
            <a:ext cx="7056784" cy="20162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Административное правонарушение - Посягающее на государственный и общественный порядок, собственность, права и свободы граждан, на установленный порядок управления противоправное, виновное (умышленное или неосторожное) действие или бездействие, за которое законодательством предусмотрена административная ответственность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62769871"/>
              </p:ext>
            </p:extLst>
          </p:nvPr>
        </p:nvGraphicFramePr>
        <p:xfrm>
          <a:off x="569256" y="692696"/>
          <a:ext cx="69037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576" y="2803139"/>
            <a:ext cx="7848872" cy="4211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административного правонарушения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897018"/>
            <a:ext cx="2160240" cy="2556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Общественные отношения, возникающие в области </a:t>
            </a:r>
            <a:r>
              <a:rPr lang="ru-RU" sz="1400" dirty="0">
                <a:solidFill>
                  <a:schemeClr val="tx1"/>
                </a:solidFill>
                <a:hlinkClick r:id="rId7" tooltip="Государственное управление"/>
              </a:rPr>
              <a:t>государственного управления</a:t>
            </a:r>
            <a:r>
              <a:rPr lang="ru-RU" sz="1400" dirty="0">
                <a:solidFill>
                  <a:schemeClr val="tx1"/>
                </a:solidFill>
              </a:rPr>
              <a:t> и регулируемые нормами административного права, которым причиняется вред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91914" y="3885253"/>
            <a:ext cx="2644182" cy="2556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Система предусмотренных нормой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административного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права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признаков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характеризующих его проявление – действие либо бездействие.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Место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Время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Способ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Орудие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Последствия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948264" y="3897018"/>
            <a:ext cx="1800200" cy="2556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Психическое отношение субъекта к противоправному действию или бездействию и его последствиям.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Вина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93229" y="3897018"/>
            <a:ext cx="1241581" cy="2556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Лицо, совершившее административное правонарушение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544" y="3336369"/>
            <a:ext cx="2160240" cy="4320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объект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91915" y="3320937"/>
            <a:ext cx="2572174" cy="4320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Объективная сторона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97556" y="3357295"/>
            <a:ext cx="1237254" cy="3902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субъект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933964" y="3320937"/>
            <a:ext cx="1814500" cy="50409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</a:t>
            </a:r>
            <a:r>
              <a:rPr lang="ru-RU" sz="1400" dirty="0" smtClean="0">
                <a:solidFill>
                  <a:schemeClr val="tx1"/>
                </a:solidFill>
              </a:rPr>
              <a:t>убъективная сторона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3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31640" y="637624"/>
            <a:ext cx="7272808" cy="163924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/>
              <a:t>Административная ответственность – вид юридической ответственности, которая выражается в применении полномочными органами и </a:t>
            </a:r>
            <a:r>
              <a:rPr lang="ru-RU" sz="1600" dirty="0"/>
              <a:t> должностными лицами конкретных административно-правовых санкций (административных взысканий) к лицам, совершившим административные правонарушения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045034024"/>
              </p:ext>
            </p:extLst>
          </p:nvPr>
        </p:nvGraphicFramePr>
        <p:xfrm>
          <a:off x="467544" y="577124"/>
          <a:ext cx="1008112" cy="1699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467544" y="2430930"/>
            <a:ext cx="2448272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Принципы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00941" y="2420889"/>
            <a:ext cx="2880320" cy="6681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Виды административных взысканий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56176" y="2420889"/>
            <a:ext cx="2376264" cy="69286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Черты административной ответственности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3212976"/>
            <a:ext cx="2448272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Законность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Ответственность за вину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Индивидуализация ответственности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Гуманизм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Неотвратимость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Целесообразность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Гласность ответственности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31840" y="3212976"/>
            <a:ext cx="2880320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Предупреждение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Штраф</a:t>
            </a:r>
            <a:endParaRPr lang="ru-RU" sz="1400" dirty="0">
              <a:solidFill>
                <a:schemeClr val="tx1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Исправительные </a:t>
            </a:r>
            <a:r>
              <a:rPr lang="ru-RU" sz="1400" dirty="0">
                <a:solidFill>
                  <a:schemeClr val="tx1"/>
                </a:solidFill>
              </a:rPr>
              <a:t>работы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Административный </a:t>
            </a:r>
            <a:r>
              <a:rPr lang="ru-RU" sz="1400" dirty="0">
                <a:solidFill>
                  <a:schemeClr val="tx1"/>
                </a:solidFill>
              </a:rPr>
              <a:t>арест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Лишение </a:t>
            </a:r>
            <a:r>
              <a:rPr lang="ru-RU" sz="1400" dirty="0">
                <a:solidFill>
                  <a:schemeClr val="tx1"/>
                </a:solidFill>
              </a:rPr>
              <a:t>специального права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Лишение </a:t>
            </a:r>
            <a:r>
              <a:rPr lang="ru-RU" sz="1400" dirty="0">
                <a:solidFill>
                  <a:schemeClr val="tx1"/>
                </a:solidFill>
              </a:rPr>
              <a:t>права </a:t>
            </a:r>
            <a:r>
              <a:rPr lang="ru-RU" sz="1400" dirty="0" smtClean="0">
                <a:solidFill>
                  <a:schemeClr val="tx1"/>
                </a:solidFill>
              </a:rPr>
              <a:t>заниматься </a:t>
            </a:r>
            <a:r>
              <a:rPr lang="ru-RU" sz="1400" dirty="0">
                <a:solidFill>
                  <a:schemeClr val="tx1"/>
                </a:solidFill>
              </a:rPr>
              <a:t>определенной деятельностью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 Конфискация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 Депортация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 Взыскание стоимости предмета правонарушения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56176" y="3212976"/>
            <a:ext cx="2520280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844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Имеет нормативную базу</a:t>
            </a:r>
          </a:p>
          <a:p>
            <a:pPr indent="-2844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Основание применения – административное правонарушение</a:t>
            </a:r>
          </a:p>
          <a:p>
            <a:pPr indent="-2844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Не влечет судимости</a:t>
            </a:r>
          </a:p>
          <a:p>
            <a:pPr indent="-2844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Не влечет увольнения с работы</a:t>
            </a:r>
          </a:p>
          <a:p>
            <a:pPr indent="-28440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Применяется большим кругом государственных органов и должностных лиц</a:t>
            </a:r>
          </a:p>
        </p:txBody>
      </p:sp>
    </p:spTree>
    <p:extLst>
      <p:ext uri="{BB962C8B-B14F-4D97-AF65-F5344CB8AC3E}">
        <p14:creationId xmlns:p14="http://schemas.microsoft.com/office/powerpoint/2010/main" val="420624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2"/>
          <p:cNvSpPr>
            <a:spLocks noChangeArrowheads="1"/>
          </p:cNvSpPr>
          <p:nvPr/>
        </p:nvSpPr>
        <p:spPr bwMode="auto">
          <a:xfrm>
            <a:off x="276858" y="1266824"/>
            <a:ext cx="8568952" cy="288225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1 этап</a:t>
            </a: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Составление  протокола об административном правонарушении</a:t>
            </a: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немедленно после выявления совершения административного правонарушения -  по общему правилу - ч. 1 ст. 28.5 КоАП РФ;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 в течение 2-х суток с момента выявления правонарушения - если требуется дополнительное выяснение обстоятельств дела, либо данных о физическом лице или сведений о юридическом лице - ч. 2 ст. 28.5 КоАП РФ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23690" y="395645"/>
            <a:ext cx="776473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Этапы процессуальных действий  при производстве по делам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об административных правонарушениях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133350" y="8096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4890" y="4437112"/>
            <a:ext cx="8280920" cy="20162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административном правонарушении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формулирует обвинение лица в совершении преступления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Регламентация первого этапа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ответственности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процессуальными нормами, содержащимися в главе 28 КоАП РФ «Возбуждение дела об административном правонарушении». </a:t>
            </a:r>
          </a:p>
        </p:txBody>
      </p:sp>
    </p:spTree>
    <p:extLst>
      <p:ext uri="{BB962C8B-B14F-4D97-AF65-F5344CB8AC3E}">
        <p14:creationId xmlns:p14="http://schemas.microsoft.com/office/powerpoint/2010/main" val="230503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d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899592" y="764704"/>
            <a:ext cx="7746880" cy="1800200"/>
          </a:xfrm>
          <a:prstGeom prst="roundRect">
            <a:avLst>
              <a:gd name="adj" fmla="val 16667"/>
            </a:avLst>
          </a:prstGeom>
          <a:solidFill>
            <a:srgbClr val="E5B8B7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2 этап:</a:t>
            </a: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Направление протокола об административном правонарушении в административную комиссию на рассмотрение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течение трех суток с момента составления протокола</a:t>
            </a:r>
            <a:r>
              <a:rPr kumimoji="0" lang="ru-RU" alt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(вынесения постановления) об административном правонарушении – ч.1 ст. 28.8  КоАП РФ</a:t>
            </a:r>
            <a:endParaRPr kumimoji="0" lang="ru-RU" alt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852936"/>
            <a:ext cx="7488832" cy="32403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об административном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неправомочным лицом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имеются замечания по другим материалам дела;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отмечена неполнота представленных материалов, которая не может быть восполнена при рассмотрении дела, </a:t>
            </a:r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 и других материалов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 об административном правонарушении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устраняются в срок не более трех суток со дня их поступления от административной комиссии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вынесшей определение  о возвращении протокола об административном правонарушении и других материалов дела.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дела об административном правонарушении с внесенными в них изменениями и дополнениями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возвращаются в административную комиссию в течение суток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устранения соответствующих недостатков.</a:t>
            </a:r>
          </a:p>
        </p:txBody>
      </p:sp>
    </p:spTree>
    <p:extLst>
      <p:ext uri="{BB962C8B-B14F-4D97-AF65-F5344CB8AC3E}">
        <p14:creationId xmlns:p14="http://schemas.microsoft.com/office/powerpoint/2010/main" val="57747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42709012"/>
              </p:ext>
            </p:extLst>
          </p:nvPr>
        </p:nvGraphicFramePr>
        <p:xfrm>
          <a:off x="683568" y="116632"/>
          <a:ext cx="792088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44331498"/>
              </p:ext>
            </p:extLst>
          </p:nvPr>
        </p:nvGraphicFramePr>
        <p:xfrm>
          <a:off x="201613" y="836613"/>
          <a:ext cx="8942387" cy="590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7409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343835-76FC-4D3B-B763-392D9C52D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26343835-76FC-4D3B-B763-392D9C52DD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B44FA4-EAE1-4458-9D82-1C19899C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graphicEl>
                                              <a:dgm id="{4EB44FA4-EAE1-4458-9D82-1C19899C18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ECAA88-1ECC-4E52-9401-54AA002AD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graphicEl>
                                              <a:dgm id="{31ECAA88-1ECC-4E52-9401-54AA002AD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7144135"/>
              </p:ext>
            </p:extLst>
          </p:nvPr>
        </p:nvGraphicFramePr>
        <p:xfrm>
          <a:off x="251520" y="2924944"/>
          <a:ext cx="7920880" cy="3784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611560" y="548680"/>
            <a:ext cx="7992888" cy="1368152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sng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3 этап:</a:t>
            </a: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Рассмотрение дела об административном правонарушении</a:t>
            </a: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течение 15 дней со дня получения протокола и других материалов дела - ч.1   ст. 29.6  КоАП РФ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132856"/>
            <a:ext cx="7920880" cy="1296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ходатайств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участников производства по делу об административном правонарушении либо в случае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в дополнительном выяснении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 дела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дела </a:t>
            </a: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продлен, но не более чем на один месяц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 продлении указанного срока выносится мотивированное определение.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3645024"/>
            <a:ext cx="7704856" cy="24482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рассмотрении дела об административном правонарушении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проверяется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надлежащем извещении лица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отношении которого составлен протокол о дате, времени и месте рассмотрения дела. В случае его неявки выясняются причины неявки и возможность рассмотрения дела в его отсутствие. Вызов лица, привлекаемого к административной ответственности, регламентируется особо, поскольку это одно из проявлений права на защиту.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Заочное рассмотрение возможно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лишь в случаях,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имеются данные, что лицо, в отношении которого составлен протокол, извещено о месте и времени рассмотрения, но от него не поступило ходатайство об отложении слушания дела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8737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692696"/>
            <a:ext cx="8136904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рассмотрения дела об административном правонарушении, ведение протокола, регламентированы статьями 29.7, 29.8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0552" y="1556792"/>
            <a:ext cx="8136904" cy="48245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sz="1400" b="1" dirty="0">
                <a:solidFill>
                  <a:schemeClr val="tx1"/>
                </a:solidFill>
              </a:rPr>
              <a:t>В начале заседания</a:t>
            </a:r>
            <a:r>
              <a:rPr lang="ru-RU" sz="1400" dirty="0">
                <a:solidFill>
                  <a:schemeClr val="tx1"/>
                </a:solidFill>
              </a:rPr>
              <a:t> комиссии председательствующий (если </a:t>
            </a:r>
            <a:r>
              <a:rPr lang="ru-RU" sz="1400" dirty="0" smtClean="0">
                <a:solidFill>
                  <a:schemeClr val="tx1"/>
                </a:solidFill>
              </a:rPr>
              <a:t>одновременно отсутствуют  председатель и </a:t>
            </a:r>
            <a:r>
              <a:rPr lang="ru-RU" sz="1400" dirty="0">
                <a:solidFill>
                  <a:schemeClr val="tx1"/>
                </a:solidFill>
              </a:rPr>
              <a:t>заместителя председателя, то голосованием назначается председательствующий заседания административной </a:t>
            </a:r>
            <a:r>
              <a:rPr lang="ru-RU" sz="1400" dirty="0" smtClean="0">
                <a:solidFill>
                  <a:schemeClr val="tx1"/>
                </a:solidFill>
              </a:rPr>
              <a:t>комиссии. По этому поводу </a:t>
            </a:r>
            <a:r>
              <a:rPr lang="ru-RU" sz="1400" dirty="0">
                <a:solidFill>
                  <a:schemeClr val="tx1"/>
                </a:solidFill>
              </a:rPr>
              <a:t>оформляется протокольное решение) объявляет состав административной комиссии, объявляет, какое дело подлежит рассмотрению, в отношении кого ведется административный процесс, устанавливает факт явки участников административного процесса, разъясняет лицам, участвующим в рассмотрении дела, их права и обязанности, разъясняет право отвода, оглашает протокол об административном правонарушении, разрешает ходатайства, устанавливает порядок дачи объяснений и исследования доказательств.</a:t>
            </a:r>
          </a:p>
          <a:p>
            <a:pPr indent="457200"/>
            <a:r>
              <a:rPr lang="ru-RU" sz="1400" b="1" dirty="0">
                <a:solidFill>
                  <a:schemeClr val="tx1"/>
                </a:solidFill>
              </a:rPr>
              <a:t>При рассмотрении административных материалов </a:t>
            </a:r>
            <a:r>
              <a:rPr lang="ru-RU" sz="1400" dirty="0">
                <a:solidFill>
                  <a:schemeClr val="tx1"/>
                </a:solidFill>
              </a:rPr>
              <a:t>выясняется, совершено ли административное правонарушение, виновно ли данное лицо в его совершении, подлежит ли оно административной ответственности, имеются ли обстоятельства, смягчающие и отягчающие ответственность.</a:t>
            </a:r>
          </a:p>
          <a:p>
            <a:pPr indent="457200"/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8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55576" y="1556792"/>
            <a:ext cx="7722977" cy="44644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дело об административном правонарушении,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комиссия выносит постановление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(голосованием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indent="45720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назначении административного наказания (предупреждение или административный штраф);</a:t>
            </a:r>
          </a:p>
          <a:p>
            <a:pPr indent="45720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прекращении производства. </a:t>
            </a:r>
          </a:p>
          <a:p>
            <a:pPr indent="457200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содержанию постановления по делу об административном правонарушении установлены статьей 29.10 КоАП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РФ;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7200" algn="ctr"/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</a:p>
          <a:p>
            <a:pPr indent="457200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 определение</a:t>
            </a:r>
          </a:p>
          <a:p>
            <a:pPr indent="45720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передаче дела на рассмотрение по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подведомственности</a:t>
            </a:r>
          </a:p>
          <a:p>
            <a:pPr indent="45720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отложении рассмотрения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</a:t>
            </a:r>
          </a:p>
          <a:p>
            <a:pPr indent="45720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объявлении устного замечания.</a:t>
            </a:r>
          </a:p>
          <a:p>
            <a:pPr indent="45720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подписывается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indent="45720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692696"/>
            <a:ext cx="525658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ctr"/>
            <a:r>
              <a:rPr lang="ru-RU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этап: 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</a:p>
        </p:txBody>
      </p:sp>
    </p:spTree>
    <p:extLst>
      <p:ext uri="{BB962C8B-B14F-4D97-AF65-F5344CB8AC3E}">
        <p14:creationId xmlns:p14="http://schemas.microsoft.com/office/powerpoint/2010/main" val="363067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14603"/>
            <a:ext cx="8064896" cy="5112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назначения административного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статья 4.1 КоАП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Административное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 за совершение административного правонарушения назначается в пределах, установленных законом, предусматривающим ответственность за данное административное правонарушение, в соответствии с настоящим Кодексом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 назначении административного наказания физическому лицу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характер совершенного им административного правонарушения, личность виновного, его имущественное положение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обстоятельства, смягчающие административную ответственность, и обстоятельства, отягчающие административную ответственность.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12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0023" y="692696"/>
            <a:ext cx="8302120" cy="54726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Статья 4.2. Обстоятельства, смягчающие административную ответственность</a:t>
            </a:r>
          </a:p>
          <a:p>
            <a:pPr algn="ctr"/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1. Обстоятельствами, смягчающими административную ответственность, признаются: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1) раскаяние лица, совершившего административное правонарушение;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2) добровольное прекращение противоправного поведения лицом, совершившим административное правонарушение;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3) </a:t>
            </a:r>
            <a:r>
              <a:rPr lang="ru-RU" sz="1600" dirty="0">
                <a:solidFill>
                  <a:schemeClr val="tx1"/>
                </a:solidFill>
              </a:rPr>
              <a:t>предотвращение лицом, совершившим административное правонарушение, вредных последствий административного правонарушения;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4) </a:t>
            </a:r>
            <a:r>
              <a:rPr lang="ru-RU" sz="1600" dirty="0">
                <a:solidFill>
                  <a:schemeClr val="tx1"/>
                </a:solidFill>
              </a:rPr>
              <a:t>добровольное возмещение лицом, совершившим административное правонарушение, причиненного ущерба или добровольное устранение причиненного вреда;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5) </a:t>
            </a:r>
            <a:r>
              <a:rPr lang="ru-RU" sz="1600" dirty="0">
                <a:solidFill>
                  <a:schemeClr val="tx1"/>
                </a:solidFill>
              </a:rPr>
              <a:t>совершение административного правонарушения в состоянии сильного душевного волнения (аффекта) либо при стечении тяжелых личных или семейных обстоятельств;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6) </a:t>
            </a:r>
            <a:r>
              <a:rPr lang="ru-RU" sz="1600" dirty="0">
                <a:solidFill>
                  <a:schemeClr val="tx1"/>
                </a:solidFill>
              </a:rPr>
              <a:t>совершение административного правонарушения беременной женщиной или женщиной, имеющей малолетнего ребенка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096944"/>
              </p:ext>
            </p:extLst>
          </p:nvPr>
        </p:nvGraphicFramePr>
        <p:xfrm>
          <a:off x="827584" y="620688"/>
          <a:ext cx="749803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395536" y="332656"/>
            <a:ext cx="8568952" cy="604867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4.3. Обстоятельства, отягчающие административную ответственность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Обстоятельствами, отягчающими административную ответственность, признаются: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продолжение противоправного поведения, несмотря на требование уполномоченных на то лиц прекратить его;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повторное совершение однородного административного правонарушения, то есть совершение административного правонарушения в период, когда лицо считается подвергнутым административному наказанию в соответствии со статьей 4.6 настоящего Кодекса за совершение однородного административного правонарушения;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вовлечение несовершеннолетнего в совершение административного правонарушения;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совершение административного правонарушения группой лиц;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совершение административного правонарушения в условиях стихийного бедствия или при других чрезвычайных обстоятельствах;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совершение административного правонарушения в состоянии опьянения либо отказ от прохождения медицинского освидетельствования на состояние опьянения при наличии достаточных оснований полагать, что лицо, совершившее административное правонарушение, находится в состоянии опьянения.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Орган, должностное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назначающие административное наказание, в зависимости от характера совершенного административного правонарушения могут не признать данное обстоятельство отягчающим.</a:t>
            </a:r>
          </a:p>
        </p:txBody>
      </p:sp>
    </p:spTree>
    <p:extLst>
      <p:ext uri="{BB962C8B-B14F-4D97-AF65-F5344CB8AC3E}">
        <p14:creationId xmlns:p14="http://schemas.microsoft.com/office/powerpoint/2010/main" val="168493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d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620688"/>
            <a:ext cx="7488832" cy="17281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Срок, в течение которого лицо считается подвергнутым административному наказанию - 1 год со дня окончания исполнения постановления о назначении административного наказания - ст. 4.6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252040" y="43934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15616" y="2780928"/>
            <a:ext cx="7056784" cy="242656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Согласно 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статье 4.6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КоАП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РФ лицо, которому назначено административное наказание за совершение административного правонарушения, считается подвергнутым данному наказанию в течение одного года со дня окончания исполнения постановления о назначении административного наказания.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5"/>
          <p:cNvSpPr>
            <a:spLocks noChangeArrowheads="1"/>
          </p:cNvSpPr>
          <p:nvPr/>
        </p:nvSpPr>
        <p:spPr bwMode="auto">
          <a:xfrm>
            <a:off x="611560" y="620688"/>
            <a:ext cx="8136904" cy="1224136"/>
          </a:xfrm>
          <a:prstGeom prst="roundRect">
            <a:avLst>
              <a:gd name="adj" fmla="val 16667"/>
            </a:avLst>
          </a:prstGeom>
          <a:solidFill>
            <a:srgbClr val="EBF1DE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altLang="ru-RU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этап: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Оглашение постановления по делу об административном правонарушении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Немедленно после рассмотрения дела по существу – ч.1 ст.29.11 6  КоАП РФ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Председательствующий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оглашает решение в присутствии правонарушителя.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827584" y="2276872"/>
            <a:ext cx="7466706" cy="3744417"/>
          </a:xfrm>
          <a:prstGeom prst="roundRect">
            <a:avLst>
              <a:gd name="adj" fmla="val 16667"/>
            </a:avLst>
          </a:prstGeom>
          <a:solidFill>
            <a:srgbClr val="F2DCDB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этап: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Вручение копии постановления по делу об административном правонарушении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 </a:t>
            </a:r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расписку немедленно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 если дело рассматривалось в присутствии правонарушителя - ч.2 ст. 29.11  КоАП РФ;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направляется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заказным письмом в течение трех суток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если дело рассматривалось в отсутствии правонарушителя, но при его надлежащем извещении о времени и месте рассмотрения дела (под роспись)  - ч.2 ст. 29.11отсутствии правонарушителя, но при его надлежащем извещении о времени и месте рассмотрения дела (под роспись)  - ч.2 ст. 29.11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5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9"/>
          <p:cNvSpPr>
            <a:spLocks noChangeArrowheads="1"/>
          </p:cNvSpPr>
          <p:nvPr/>
        </p:nvSpPr>
        <p:spPr bwMode="auto">
          <a:xfrm>
            <a:off x="323528" y="332657"/>
            <a:ext cx="8568952" cy="864095"/>
          </a:xfrm>
          <a:prstGeom prst="roundRect">
            <a:avLst>
              <a:gd name="adj" fmla="val 16667"/>
            </a:avLst>
          </a:prstGeom>
          <a:solidFill>
            <a:srgbClr val="DDD9C3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7 этап: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Вступление постановления в законную силу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 10 дней, если постановление не обжаловано и не опротестовано ч. 1 ст. 31.1  КоАП РФ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37320" y="1465649"/>
            <a:ext cx="8290408" cy="12744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этап: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Исполнение постановления  о наложении административного штрафа в добровольном порядке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60 дней со дня вступления в законную силу – ч. 1 ст. 32.2 КоАП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7320" y="2996952"/>
            <a:ext cx="8290408" cy="33843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этап: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Начало процесса принудительного исполнения штрафа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вариант: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10 суток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 истечении срока исполнения постановления о наложении штрафа (60 дней) административная комиссия, вынесшая постановление,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постановление о наложении административного штрафа с отметкой о его неуплате судебному приставу-исполнителю для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исполнения;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вариант: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Уполномоченное лицо административной комиссии по составлению протокола об административном правонарушении, предусмотренном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1 статьи 20.25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Федерации об административных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правонарушениях, составляет протокол об административном правонарушении, предусмотренном указанной статьей, в отношении лица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уплатившего административный штраф и направляет его мировому судье.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71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59632" y="692696"/>
            <a:ext cx="6552728" cy="19442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27.07.2010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210-ФЗ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предоставления государственных и муниципальных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услуг»:</a:t>
            </a:r>
          </a:p>
          <a:p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21.3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Государственная информационная система о государственных и муниципальных платежах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068960"/>
            <a:ext cx="7848872" cy="26642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Администрация муниципального образования  как администратор  доходов бюджета, образующихся, в том числе, в результате уплаты административных штрафов, назначенных административной комиссией  при рассмотрении дел об административных правонарушениях, 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отражает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 сведения о правонарушителях и суммах наложенных штрафов к оплате в Государственной информационной системе о государственных и муниципальных платежах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921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53657161"/>
              </p:ext>
            </p:extLst>
          </p:nvPr>
        </p:nvGraphicFramePr>
        <p:xfrm>
          <a:off x="107950" y="1557338"/>
          <a:ext cx="903605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56260207"/>
              </p:ext>
            </p:extLst>
          </p:nvPr>
        </p:nvGraphicFramePr>
        <p:xfrm>
          <a:off x="971600" y="116632"/>
          <a:ext cx="7416824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7366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0D1CF1-FCEF-4A2E-A7E1-02C295D11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5C0D1CF1-FCEF-4A2E-A7E1-02C295D11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C0D1CF1-FCEF-4A2E-A7E1-02C295D11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5C0D1CF1-FCEF-4A2E-A7E1-02C295D11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5C0D1CF1-FCEF-4A2E-A7E1-02C295D11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E376019-3BA5-43A6-B5C4-9F679DD3C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DE376019-3BA5-43A6-B5C4-9F679DD3C2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763AD6-D95E-4C0E-8F6C-A81E66A70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dgm id="{11763AD6-D95E-4C0E-8F6C-A81E66A70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11763AD6-D95E-4C0E-8F6C-A81E66A70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11763AD6-D95E-4C0E-8F6C-A81E66A70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11763AD6-D95E-4C0E-8F6C-A81E66A707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31E864-DDF7-47FF-81CC-9850F0334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5831E864-DDF7-47FF-81CC-9850F0334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5831E864-DDF7-47FF-81CC-9850F0334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5831E864-DDF7-47FF-81CC-9850F0334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5831E864-DDF7-47FF-81CC-9850F03342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162FE2-A26D-49B8-B45A-439E5B803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9B162FE2-A26D-49B8-B45A-439E5B803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9B162FE2-A26D-49B8-B45A-439E5B803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9B162FE2-A26D-49B8-B45A-439E5B803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graphicEl>
                                              <a:dgm id="{9B162FE2-A26D-49B8-B45A-439E5B803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42500697"/>
              </p:ext>
            </p:extLst>
          </p:nvPr>
        </p:nvGraphicFramePr>
        <p:xfrm>
          <a:off x="323528" y="548680"/>
          <a:ext cx="7426024" cy="33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23528" y="256480"/>
            <a:ext cx="8424936" cy="6336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>
                <a:solidFill>
                  <a:schemeClr val="tx1"/>
                </a:solidFill>
              </a:rPr>
              <a:t>Статья 17 </a:t>
            </a:r>
            <a:r>
              <a:rPr lang="ru-RU" b="1" dirty="0">
                <a:solidFill>
                  <a:schemeClr val="tx1"/>
                </a:solidFill>
              </a:rPr>
              <a:t>(</a:t>
            </a:r>
            <a:r>
              <a:rPr lang="ru-RU" b="1" i="1" dirty="0">
                <a:solidFill>
                  <a:schemeClr val="tx1"/>
                </a:solidFill>
              </a:rPr>
              <a:t>Профилактика правонарушений</a:t>
            </a:r>
            <a:r>
              <a:rPr lang="ru-RU" dirty="0">
                <a:solidFill>
                  <a:schemeClr val="tx1"/>
                </a:solidFill>
              </a:rPr>
              <a:t>) Закона Оренбургской области от 06.09.2004 № 1453/231-III-ОЗ «Об административных комиссиях в Оренбургской области» определяет, что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«В целях предупреждения правонарушений административные комиссии </a:t>
            </a:r>
            <a:r>
              <a:rPr lang="ru-RU" b="1" dirty="0">
                <a:solidFill>
                  <a:schemeClr val="tx1"/>
                </a:solidFill>
              </a:rPr>
              <a:t>координируют свою деятельность с правоохранительными органами и общественными организациями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При установлении в ходе рассмотрения дела об административном правонарушении причин и условий, способствовавших совершению правонарушения, административной комиссией </a:t>
            </a:r>
            <a:r>
              <a:rPr lang="ru-RU" b="1" dirty="0">
                <a:solidFill>
                  <a:schemeClr val="tx1"/>
                </a:solidFill>
              </a:rPr>
              <a:t>направляется представление соответствующим организациям и должностным лицам о принятии мер по устранению этих причин и условий</a:t>
            </a:r>
            <a:r>
              <a:rPr lang="ru-RU" dirty="0">
                <a:solidFill>
                  <a:schemeClr val="tx1"/>
                </a:solidFill>
              </a:rPr>
              <a:t>. Указанные </a:t>
            </a:r>
            <a:r>
              <a:rPr lang="ru-RU" b="1" dirty="0">
                <a:solidFill>
                  <a:schemeClr val="tx1"/>
                </a:solidFill>
              </a:rPr>
              <a:t>организации и должностные лица обязаны в течение месяца со дня поступления представления </a:t>
            </a:r>
            <a:r>
              <a:rPr lang="ru-RU" dirty="0">
                <a:solidFill>
                  <a:schemeClr val="tx1"/>
                </a:solidFill>
              </a:rPr>
              <a:t>сообщить о принятых мерах административной комиссии, вынесшей </a:t>
            </a:r>
            <a:r>
              <a:rPr lang="ru-RU" b="1" dirty="0">
                <a:solidFill>
                  <a:schemeClr val="tx1"/>
                </a:solidFill>
              </a:rPr>
              <a:t>представление»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206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64570628"/>
              </p:ext>
            </p:extLst>
          </p:nvPr>
        </p:nvGraphicFramePr>
        <p:xfrm>
          <a:off x="539552" y="260648"/>
          <a:ext cx="813690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319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80BE7C-BD2A-4B8A-A97D-1606BEB674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FE80BE7C-BD2A-4B8A-A97D-1606BEB674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610565305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691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0FB1150-0823-473A-B617-25C72BD8E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20FB1150-0823-473A-B617-25C72BD8EF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F33EB4-0BD5-413C-A66A-11C7FB6AF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B3F33EB4-0BD5-413C-A66A-11C7FB6AF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B3EAA6D-1969-48EA-A3B6-F7FEE3FFB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5B3EAA6D-1969-48EA-A3B6-F7FEE3FFBF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0B9587D-9C69-4AEE-966E-B49F491EC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dgm id="{00B9587D-9C69-4AEE-966E-B49F491EC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5672139-255D-48D4-B783-BD7CA715D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dgm id="{95672139-255D-48D4-B783-BD7CA715D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5332" y="2617528"/>
            <a:ext cx="2790309" cy="1998224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678689"/>
            <a:ext cx="3168352" cy="19982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Постановление о прекращении производства по делу об административном правонарушении</a:t>
            </a:r>
            <a:endParaRPr lang="ru-RU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076056" y="678689"/>
            <a:ext cx="2790309" cy="1998224"/>
            <a:chOff x="27010" y="4392494"/>
            <a:chExt cx="2790309" cy="1998224"/>
          </a:xfrm>
          <a:scene3d>
            <a:camera prst="orthographicFront"/>
            <a:lightRig rig="flat" dir="t"/>
          </a:scene3d>
        </p:grpSpPr>
        <p:sp>
          <p:nvSpPr>
            <p:cNvPr id="9" name="Прямоугольник 8"/>
            <p:cNvSpPr/>
            <p:nvPr/>
          </p:nvSpPr>
          <p:spPr>
            <a:xfrm>
              <a:off x="27010" y="4392494"/>
              <a:ext cx="2790309" cy="1998224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27010" y="4392494"/>
              <a:ext cx="2790309" cy="19982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3" action="ppaction://hlinkfile"/>
                </a:rPr>
                <a:t>Определение о продлении срока рассмотрения дела об административном правонарушении</a:t>
              </a:r>
              <a:endParaRPr lang="ru-RU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868693" y="3499271"/>
            <a:ext cx="2820829" cy="2020080"/>
            <a:chOff x="2088229" y="4604655"/>
            <a:chExt cx="2820829" cy="2020080"/>
          </a:xfrm>
          <a:scene3d>
            <a:camera prst="orthographicFront"/>
            <a:lightRig rig="flat" dir="t"/>
          </a:scene3d>
        </p:grpSpPr>
        <p:sp>
          <p:nvSpPr>
            <p:cNvPr id="12" name="Прямоугольник 11"/>
            <p:cNvSpPr/>
            <p:nvPr/>
          </p:nvSpPr>
          <p:spPr>
            <a:xfrm>
              <a:off x="2088229" y="4604655"/>
              <a:ext cx="2820829" cy="2020080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2088229" y="4604655"/>
              <a:ext cx="2820829" cy="20200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4" action="ppaction://hlinkfile"/>
                </a:rPr>
                <a:t>Определение об отложении рассмотрения дела об административном правонарушении</a:t>
              </a:r>
              <a:endParaRPr lang="ru-RU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234175" y="3484937"/>
            <a:ext cx="2598519" cy="2034414"/>
            <a:chOff x="4514551" y="4622685"/>
            <a:chExt cx="2598519" cy="2034414"/>
          </a:xfrm>
          <a:scene3d>
            <a:camera prst="orthographicFront"/>
            <a:lightRig rig="flat" dir="t"/>
          </a:scene3d>
        </p:grpSpPr>
        <p:sp>
          <p:nvSpPr>
            <p:cNvPr id="15" name="Прямоугольник 14"/>
            <p:cNvSpPr/>
            <p:nvPr/>
          </p:nvSpPr>
          <p:spPr>
            <a:xfrm>
              <a:off x="4514551" y="4622685"/>
              <a:ext cx="2598519" cy="1750770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4514551" y="4622685"/>
              <a:ext cx="2598519" cy="203441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5" action="ppaction://hlinkfile"/>
                </a:rPr>
                <a:t>Определение  о передаче протокола об административном правонарушении   и других материалов дела на рассмотрение по подведомственности</a:t>
              </a:r>
              <a:endParaRPr lang="ru-RU" sz="16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423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86503283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632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6A22B1-8A7D-40A3-9DCB-9D4D56E75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26A22B1-8A7D-40A3-9DCB-9D4D56E75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5EF859-A4BA-47A6-B9AF-B7F4F0ED6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415EF859-A4BA-47A6-B9AF-B7F4F0ED6B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378341-3127-4F7F-AFAF-4008F5833B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FD378341-3127-4F7F-AFAF-4008F5833B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E2AA54-8BA6-464B-BB76-5CDC49A22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BBE2AA54-8BA6-464B-BB76-5CDC49A22D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80315457"/>
              </p:ext>
            </p:extLst>
          </p:nvPr>
        </p:nvGraphicFramePr>
        <p:xfrm>
          <a:off x="107504" y="116632"/>
          <a:ext cx="8928100" cy="6591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98298" y="2420888"/>
            <a:ext cx="1694182" cy="3312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u="sng" dirty="0">
                <a:solidFill>
                  <a:srgbClr val="92D050"/>
                </a:solidFill>
              </a:rPr>
              <a:t>Заявление</a:t>
            </a:r>
          </a:p>
          <a:p>
            <a:r>
              <a:rPr lang="ru-RU" sz="1600" u="sng" dirty="0">
                <a:solidFill>
                  <a:srgbClr val="92D050"/>
                </a:solidFill>
              </a:rPr>
              <a:t>о возбуждении судебным приставом-</a:t>
            </a:r>
          </a:p>
          <a:p>
            <a:r>
              <a:rPr lang="ru-RU" sz="1600" u="sng" dirty="0">
                <a:solidFill>
                  <a:srgbClr val="92D050"/>
                </a:solidFill>
              </a:rPr>
              <a:t>исполнителем исполнительного производства</a:t>
            </a:r>
          </a:p>
          <a:p>
            <a:r>
              <a:rPr lang="ru-RU" sz="1600" u="sng" dirty="0">
                <a:solidFill>
                  <a:srgbClr val="92D050"/>
                </a:solidFill>
              </a:rPr>
              <a:t>на основании исполнительного документа</a:t>
            </a:r>
          </a:p>
        </p:txBody>
      </p:sp>
    </p:spTree>
    <p:extLst>
      <p:ext uri="{BB962C8B-B14F-4D97-AF65-F5344CB8AC3E}">
        <p14:creationId xmlns:p14="http://schemas.microsoft.com/office/powerpoint/2010/main" val="53120576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4E452E-27E8-4F74-A3BA-D086888C93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E4E452E-27E8-4F74-A3BA-D086888C93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2E7C20-4665-4344-AE3A-694000DB1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652E7C20-4665-4344-AE3A-694000DB11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0C0DDC-75B2-4F3E-A960-763AA5549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B70C0DDC-75B2-4F3E-A960-763AA5549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A2A40B-BE0B-474E-8500-CEF700914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86A2A40B-BE0B-474E-8500-CEF7009144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7C9E1B-2DB1-4192-9AF3-729744A41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FF7C9E1B-2DB1-4192-9AF3-729744A41B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542BB8-8D00-4328-9154-4FAD49EEB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98542BB8-8D00-4328-9154-4FAD49EEB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C712D9-573D-42A9-8676-08DAF740EA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10C712D9-573D-42A9-8676-08DAF740EA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81060513"/>
              </p:ext>
            </p:extLst>
          </p:nvPr>
        </p:nvGraphicFramePr>
        <p:xfrm>
          <a:off x="179512" y="260648"/>
          <a:ext cx="878497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1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50011804"/>
              </p:ext>
            </p:extLst>
          </p:nvPr>
        </p:nvGraphicFramePr>
        <p:xfrm>
          <a:off x="323528" y="404664"/>
          <a:ext cx="8352928" cy="6192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185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29466894"/>
              </p:ext>
            </p:extLst>
          </p:nvPr>
        </p:nvGraphicFramePr>
        <p:xfrm>
          <a:off x="395536" y="3861048"/>
          <a:ext cx="8568952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35378560"/>
              </p:ext>
            </p:extLst>
          </p:nvPr>
        </p:nvGraphicFramePr>
        <p:xfrm>
          <a:off x="251519" y="188640"/>
          <a:ext cx="8640961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8959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043609" y="2730482"/>
            <a:ext cx="7353128" cy="1346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Административные комиссии муниципальных районов рассматривают дела по статьям: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490726" y="620688"/>
            <a:ext cx="8329745" cy="5176577"/>
            <a:chOff x="724667" y="554841"/>
            <a:chExt cx="8329745" cy="5176577"/>
          </a:xfrm>
        </p:grpSpPr>
        <p:sp>
          <p:nvSpPr>
            <p:cNvPr id="8" name="Полилиния 7"/>
            <p:cNvSpPr/>
            <p:nvPr/>
          </p:nvSpPr>
          <p:spPr>
            <a:xfrm>
              <a:off x="724667" y="602537"/>
              <a:ext cx="3470173" cy="1844902"/>
            </a:xfrm>
            <a:custGeom>
              <a:avLst/>
              <a:gdLst>
                <a:gd name="connsiteX0" fmla="*/ 0 w 3470173"/>
                <a:gd name="connsiteY0" fmla="*/ 0 h 1844902"/>
                <a:gd name="connsiteX1" fmla="*/ 3470173 w 3470173"/>
                <a:gd name="connsiteY1" fmla="*/ 0 h 1844902"/>
                <a:gd name="connsiteX2" fmla="*/ 3470173 w 3470173"/>
                <a:gd name="connsiteY2" fmla="*/ 1844902 h 1844902"/>
                <a:gd name="connsiteX3" fmla="*/ 0 w 3470173"/>
                <a:gd name="connsiteY3" fmla="*/ 1844902 h 1844902"/>
                <a:gd name="connsiteX4" fmla="*/ 0 w 3470173"/>
                <a:gd name="connsiteY4" fmla="*/ 0 h 184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70173" h="1844902">
                  <a:moveTo>
                    <a:pt x="0" y="0"/>
                  </a:moveTo>
                  <a:lnTo>
                    <a:pt x="3470173" y="0"/>
                  </a:lnTo>
                  <a:lnTo>
                    <a:pt x="3470173" y="1844902"/>
                  </a:lnTo>
                  <a:lnTo>
                    <a:pt x="0" y="18449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Статья 39</a:t>
              </a:r>
              <a:r>
                <a:rPr lang="ru-RU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. Безбилетный проезд </a:t>
              </a:r>
              <a:endParaRPr lang="ru-RU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5454833" y="554841"/>
              <a:ext cx="3538116" cy="1884382"/>
            </a:xfrm>
            <a:custGeom>
              <a:avLst/>
              <a:gdLst>
                <a:gd name="connsiteX0" fmla="*/ 0 w 3538116"/>
                <a:gd name="connsiteY0" fmla="*/ 0 h 1884382"/>
                <a:gd name="connsiteX1" fmla="*/ 3538116 w 3538116"/>
                <a:gd name="connsiteY1" fmla="*/ 0 h 1884382"/>
                <a:gd name="connsiteX2" fmla="*/ 3538116 w 3538116"/>
                <a:gd name="connsiteY2" fmla="*/ 1884382 h 1884382"/>
                <a:gd name="connsiteX3" fmla="*/ 0 w 3538116"/>
                <a:gd name="connsiteY3" fmla="*/ 1884382 h 1884382"/>
                <a:gd name="connsiteX4" fmla="*/ 0 w 3538116"/>
                <a:gd name="connsiteY4" fmla="*/ 0 h 188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8116" h="1884382">
                  <a:moveTo>
                    <a:pt x="0" y="0"/>
                  </a:moveTo>
                  <a:lnTo>
                    <a:pt x="3538116" y="0"/>
                  </a:lnTo>
                  <a:lnTo>
                    <a:pt x="3538116" y="1884382"/>
                  </a:lnTo>
                  <a:lnTo>
                    <a:pt x="0" y="18843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Статья 40. Нарушение правил провоза багажа</a:t>
              </a:r>
              <a:endParaRPr lang="ru-RU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770467" y="4221159"/>
              <a:ext cx="8283945" cy="1510259"/>
            </a:xfrm>
            <a:custGeom>
              <a:avLst/>
              <a:gdLst>
                <a:gd name="connsiteX0" fmla="*/ 0 w 7853246"/>
                <a:gd name="connsiteY0" fmla="*/ 0 h 1510259"/>
                <a:gd name="connsiteX1" fmla="*/ 7853246 w 7853246"/>
                <a:gd name="connsiteY1" fmla="*/ 0 h 1510259"/>
                <a:gd name="connsiteX2" fmla="*/ 7853246 w 7853246"/>
                <a:gd name="connsiteY2" fmla="*/ 1510259 h 1510259"/>
                <a:gd name="connsiteX3" fmla="*/ 0 w 7853246"/>
                <a:gd name="connsiteY3" fmla="*/ 1510259 h 1510259"/>
                <a:gd name="connsiteX4" fmla="*/ 0 w 7853246"/>
                <a:gd name="connsiteY4" fmla="*/ 0 h 151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3246" h="1510259">
                  <a:moveTo>
                    <a:pt x="0" y="0"/>
                  </a:moveTo>
                  <a:lnTo>
                    <a:pt x="7853246" y="0"/>
                  </a:lnTo>
                  <a:lnTo>
                    <a:pt x="7853246" y="1510259"/>
                  </a:lnTo>
                  <a:lnTo>
                    <a:pt x="0" y="151025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42.2. </a:t>
              </a:r>
              <a:r>
                <a:rPr lang="ru-RU" sz="18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Нарушение правил пользования водными объектами для плавания на маломерных плавательных средствах</a:t>
              </a:r>
              <a:endParaRPr lang="ru-RU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0" name="Прямая со стрелкой 19"/>
          <p:cNvCxnSpPr/>
          <p:nvPr/>
        </p:nvCxnSpPr>
        <p:spPr>
          <a:xfrm flipH="1" flipV="1">
            <a:off x="2555776" y="2513286"/>
            <a:ext cx="1152128" cy="217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4716836" y="2342219"/>
            <a:ext cx="504056" cy="342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470113" y="3564442"/>
            <a:ext cx="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572000" y="3331698"/>
            <a:ext cx="0" cy="232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720173" y="4077072"/>
            <a:ext cx="0" cy="209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90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10739" y="2288349"/>
            <a:ext cx="2819162" cy="177257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АК сельских поселений рассматривают дела по статьям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60247" y="22634"/>
            <a:ext cx="2653444" cy="10598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Статья 44.1. Нарушение порядка организации ярмарок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4527" y="1268760"/>
            <a:ext cx="3066212" cy="14401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Статья </a:t>
            </a:r>
            <a:r>
              <a:rPr lang="ru-RU" sz="1200" b="1" dirty="0"/>
              <a:t>7.2. Нарушение общественного порядка, </a:t>
            </a:r>
            <a:r>
              <a:rPr lang="ru-RU" sz="1200" dirty="0"/>
              <a:t>выразившееся в отправлении естественных надобностей человека в не предусмотренных для этого местах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926" y="168129"/>
            <a:ext cx="3631993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Статья 7.1. Приставание к гражданам в общественных местах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9926" y="2906917"/>
            <a:ext cx="2757047" cy="914400"/>
          </a:xfrm>
          <a:prstGeom prst="roundRect">
            <a:avLst>
              <a:gd name="adj" fmla="val 3214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bg1"/>
                </a:solidFill>
              </a:rPr>
              <a:t>Статья 7.5. Нарушение тишины и покоя граждан</a:t>
            </a:r>
          </a:p>
          <a:p>
            <a:r>
              <a:rPr lang="ru-RU" sz="1400" dirty="0">
                <a:solidFill>
                  <a:schemeClr val="bg1"/>
                </a:solidFill>
              </a:rPr>
              <a:t>взыскания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500" y="4015762"/>
            <a:ext cx="3419872" cy="1059894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Статья 7.6. Нарушение установленного законом Оренбургской области запрета курения табака в отдельных общественных местах на территории Оренбургской области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6829" y="1155456"/>
            <a:ext cx="2520280" cy="129262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Статья 44. Нарушение порядка организации уличной торговли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04248" y="4353547"/>
            <a:ext cx="1008111" cy="215855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39. Безбилетный проезд</a:t>
            </a:r>
          </a:p>
          <a:p>
            <a:pPr algn="ctr"/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82333" y="4221088"/>
            <a:ext cx="1405891" cy="21602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Статья 35. Выпас животных и птицы в неотведенных местах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35896" y="4124701"/>
            <a:ext cx="1249452" cy="25922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Статья 26. Нарушение порядка размещения наружной информации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6678" y="5420845"/>
            <a:ext cx="3024336" cy="10912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Статья 22.1. Неисполнение обязанностей по содержанию объектов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99907" y="2583472"/>
            <a:ext cx="1212452" cy="16376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Статья </a:t>
            </a:r>
            <a:r>
              <a:rPr lang="ru-RU" sz="1400" dirty="0" smtClean="0"/>
              <a:t>43</a:t>
            </a:r>
            <a:r>
              <a:rPr lang="ru-RU" sz="1400" dirty="0"/>
              <a:t>. Торговля в неустановленных местах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028384" y="2875950"/>
            <a:ext cx="1063321" cy="213722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Статья 40. Нарушение правил провоза багажа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923929" y="22635"/>
            <a:ext cx="2366284" cy="213016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Статья 46.2. Нарушение установленных ограничений в сфере розничной продажи безалкогольных тонизирующих напитков</a:t>
            </a:r>
          </a:p>
          <a:p>
            <a:pPr algn="ctr"/>
            <a:endParaRPr lang="ru-RU" sz="12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3281015" y="1087720"/>
            <a:ext cx="642914" cy="1261160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1"/>
          </p:cNvCxnSpPr>
          <p:nvPr/>
        </p:nvCxnSpPr>
        <p:spPr>
          <a:xfrm flipH="1" flipV="1">
            <a:off x="3281014" y="2387217"/>
            <a:ext cx="342582" cy="16072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2"/>
          </p:cNvCxnSpPr>
          <p:nvPr/>
        </p:nvCxnSpPr>
        <p:spPr>
          <a:xfrm flipH="1">
            <a:off x="2976973" y="3174638"/>
            <a:ext cx="233766" cy="7667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771800" y="3645024"/>
            <a:ext cx="680505" cy="29953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" idx="3"/>
          </p:cNvCxnSpPr>
          <p:nvPr/>
        </p:nvCxnSpPr>
        <p:spPr>
          <a:xfrm flipH="1">
            <a:off x="2627784" y="3801339"/>
            <a:ext cx="995812" cy="165784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995936" y="3944563"/>
            <a:ext cx="72008" cy="18013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0" idx="0"/>
          </p:cNvCxnSpPr>
          <p:nvPr/>
        </p:nvCxnSpPr>
        <p:spPr>
          <a:xfrm>
            <a:off x="5508104" y="3821317"/>
            <a:ext cx="377175" cy="399771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885279" y="3645024"/>
            <a:ext cx="918969" cy="792088"/>
          </a:xfrm>
          <a:prstGeom prst="straightConnector1">
            <a:avLst/>
          </a:prstGeom>
          <a:ln>
            <a:solidFill>
              <a:schemeClr val="tx2">
                <a:lumMod val="25000"/>
                <a:lumOff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4" idx="1"/>
          </p:cNvCxnSpPr>
          <p:nvPr/>
        </p:nvCxnSpPr>
        <p:spPr>
          <a:xfrm>
            <a:off x="6029901" y="3364117"/>
            <a:ext cx="1998483" cy="580446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029901" y="2996952"/>
            <a:ext cx="558323" cy="139349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6029901" y="2429240"/>
            <a:ext cx="330346" cy="446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" idx="7"/>
          </p:cNvCxnSpPr>
          <p:nvPr/>
        </p:nvCxnSpPr>
        <p:spPr>
          <a:xfrm flipV="1">
            <a:off x="5617044" y="1126057"/>
            <a:ext cx="809785" cy="142188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5182333" y="2152803"/>
            <a:ext cx="181755" cy="196077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73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2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10005377"/>
              </p:ext>
            </p:extLst>
          </p:nvPr>
        </p:nvGraphicFramePr>
        <p:xfrm>
          <a:off x="0" y="0"/>
          <a:ext cx="89281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89486" y="3573016"/>
            <a:ext cx="2282552" cy="157115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Статья 57. Воспрепятствование праву граждан на осуществление местного самоуправления через участие в собраниях (сходах) граждан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9486" y="2319164"/>
            <a:ext cx="2906892" cy="10881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Статья 58. Необоснованный отказ в предоставлении гражданам полной и достоверной информации о деятельности органов местного самоуправления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8615" y="1243608"/>
            <a:ext cx="28803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Статья 59. </a:t>
            </a:r>
            <a:r>
              <a:rPr lang="ru-RU" sz="1400" dirty="0" err="1"/>
              <a:t>Непредоставление</a:t>
            </a:r>
            <a:r>
              <a:rPr lang="ru-RU" sz="1400" dirty="0"/>
              <a:t> информации по запросу депутата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8135" y="1243608"/>
            <a:ext cx="2735762" cy="264086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В соответствии </a:t>
            </a:r>
            <a:r>
              <a:rPr lang="ru-RU" sz="1400" dirty="0" smtClean="0">
                <a:solidFill>
                  <a:schemeClr val="tx1"/>
                </a:solidFill>
              </a:rPr>
              <a:t>с ч.4.2 статьи </a:t>
            </a:r>
            <a:r>
              <a:rPr lang="ru-RU" sz="1400" dirty="0">
                <a:solidFill>
                  <a:schemeClr val="tx1"/>
                </a:solidFill>
              </a:rPr>
              <a:t>75 члены АК городских округов, не имеющих районного деления; городских округов, имеющих районное деление;  муниципальных районов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Вправе составлять протоколы  по статьям: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504979" y="1052736"/>
            <a:ext cx="211037" cy="190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3213822" y="1052736"/>
            <a:ext cx="494082" cy="190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3"/>
          </p:cNvCxnSpPr>
          <p:nvPr/>
        </p:nvCxnSpPr>
        <p:spPr>
          <a:xfrm flipH="1">
            <a:off x="2978935" y="1700808"/>
            <a:ext cx="2348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978935" y="1996852"/>
            <a:ext cx="442022" cy="322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472038" y="3573016"/>
            <a:ext cx="74178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751175" y="386104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796136" y="231916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148064" y="3717032"/>
            <a:ext cx="43204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472038" y="3717032"/>
            <a:ext cx="1235866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10" idx="3"/>
          </p:cNvCxnSpPr>
          <p:nvPr/>
        </p:nvCxnSpPr>
        <p:spPr>
          <a:xfrm flipV="1">
            <a:off x="6083897" y="2319164"/>
            <a:ext cx="216295" cy="244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19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638AB3-F534-4776-A260-6D5472CD7A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4">
                                            <p:graphicEl>
                                              <a:dgm id="{7C638AB3-F534-4776-A260-6D5472CD7A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330BF2-885C-4273-B328-DE95CAB29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750"/>
                                        <p:tgtEl>
                                          <p:spTgt spid="4">
                                            <p:graphicEl>
                                              <a:dgm id="{95330BF2-885C-4273-B328-DE95CAB29C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D9E66C-61BB-453F-9A9F-D125D2012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750"/>
                                        <p:tgtEl>
                                          <p:spTgt spid="4">
                                            <p:graphicEl>
                                              <a:dgm id="{F1D9E66C-61BB-453F-9A9F-D125D20124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0321D9-F282-4D9F-A0C7-2489CDC7B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750"/>
                                        <p:tgtEl>
                                          <p:spTgt spid="4">
                                            <p:graphicEl>
                                              <a:dgm id="{200321D9-F282-4D9F-A0C7-2489CDC7B6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C2DDDB-F890-4507-9095-686ACFE79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750"/>
                                        <p:tgtEl>
                                          <p:spTgt spid="4">
                                            <p:graphicEl>
                                              <a:dgm id="{DDC2DDDB-F890-4507-9095-686ACFE79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52A80F-D3AD-4D5A-B045-3EE3D071F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750"/>
                                        <p:tgtEl>
                                          <p:spTgt spid="4">
                                            <p:graphicEl>
                                              <a:dgm id="{6452A80F-D3AD-4D5A-B045-3EE3D071FC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3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6423</TotalTime>
  <Words>2933</Words>
  <Application>Microsoft Office PowerPoint</Application>
  <PresentationFormat>Экран (4:3)</PresentationFormat>
  <Paragraphs>259</Paragraphs>
  <Slides>35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3" baseType="lpstr">
      <vt:lpstr>Arial Unicode MS</vt:lpstr>
      <vt:lpstr>Arial</vt:lpstr>
      <vt:lpstr>Calibri</vt:lpstr>
      <vt:lpstr>Constantia</vt:lpstr>
      <vt:lpstr>Times New Roman</vt:lpstr>
      <vt:lpstr>Verdana</vt:lpstr>
      <vt:lpstr>Wingdings 2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Административные комиссии</dc:title>
  <dc:creator>Елесин</dc:creator>
  <cp:lastModifiedBy>Notebook</cp:lastModifiedBy>
  <cp:revision>235</cp:revision>
  <dcterms:created xsi:type="dcterms:W3CDTF">2013-04-10T11:35:11Z</dcterms:created>
  <dcterms:modified xsi:type="dcterms:W3CDTF">2017-08-01T08:29:40Z</dcterms:modified>
</cp:coreProperties>
</file>