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4660"/>
  </p:normalViewPr>
  <p:slideViewPr>
    <p:cSldViewPr>
      <p:cViewPr>
        <p:scale>
          <a:sx n="110" d="100"/>
          <a:sy n="110" d="100"/>
        </p:scale>
        <p:origin x="-1986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5225" y="92035"/>
            <a:ext cx="526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 30 АПРЕЛЯ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225" y="992331"/>
            <a:ext cx="526391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ЕСЛИ ПОЛУЧАЛИ ДОХОД ОТ ПРОДАЖИ, </a:t>
            </a:r>
            <a:endParaRPr lang="ru-RU" sz="14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77" y="3764029"/>
            <a:ext cx="5248873" cy="5832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19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ПОДАЙТЕ ДЕКЛАРАЦИЮ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532840"/>
            <a:ext cx="9261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Подробности на сайте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www.nalog.ru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 и по телефону 8-800-222-22-22</a:t>
            </a:r>
            <a:endParaRPr lang="ru-RU" sz="2000" dirty="0">
              <a:solidFill>
                <a:srgbClr val="002060"/>
              </a:solidFill>
              <a:latin typeface="T132" pitchFamily="34" charset="0"/>
            </a:endParaRPr>
          </a:p>
        </p:txBody>
      </p:sp>
      <p:pic>
        <p:nvPicPr>
          <p:cNvPr id="1032" name="Picture 8" descr="https://static.tildacdn.com/tild3032-3363-4365-b638-663337326536/OfficeBuil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600" y="142655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.9111s.ru/uploads/201907/01/f054add1c3f548783124bb816e91489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45" y="1547331"/>
            <a:ext cx="2066375" cy="13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860017"/>
            <a:ext cx="153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КВАРТИРЫ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7119" y="2866717"/>
            <a:ext cx="85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ДАЧИ</a:t>
            </a:r>
            <a:endParaRPr lang="ru-RU" dirty="0"/>
          </a:p>
        </p:txBody>
      </p:sp>
      <p:pic>
        <p:nvPicPr>
          <p:cNvPr id="1028" name="Picture 4" descr="https://ds05.infourok.ru/uploads/ex/0910/000043a7-43f08e2f/hello_html_22aebe9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20" y="1678388"/>
            <a:ext cx="1512168" cy="11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64455" y="2860497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МАШИНЫ</a:t>
            </a:r>
            <a:endParaRPr lang="ru-RU" dirty="0"/>
          </a:p>
        </p:txBody>
      </p:sp>
      <p:pic>
        <p:nvPicPr>
          <p:cNvPr id="1030" name="Picture 6" descr="https://fyucher.ru/wp-content/uploads/2020/09/farmshares-1024x8010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24" y="1195516"/>
            <a:ext cx="1896813" cy="167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82349" y="2860017"/>
            <a:ext cx="1876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ЗЕМЕЛЬНОГО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30237" y="2860018"/>
            <a:ext cx="1759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ИНОГО 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ИМУЩЕСТВА</a:t>
            </a:r>
            <a:endParaRPr lang="ru-RU" dirty="0"/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2.freepng.ru/20180224/ise/kisspng-money-bag-royalty-free-clip-art-vector-material-texture-purse-5a90fa2a4bf286.24334759151945066631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8" y="1448963"/>
            <a:ext cx="1839529" cy="16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98874" y="992330"/>
            <a:ext cx="1570238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СДАЧИ В НАЁМ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35002" y="3764030"/>
            <a:ext cx="3637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форме </a:t>
            </a:r>
            <a:r>
              <a:rPr lang="ru-RU" sz="319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3-НДФЛ!</a:t>
            </a:r>
            <a:r>
              <a:rPr lang="ru-RU" sz="32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600" y="1057329"/>
            <a:ext cx="870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УДОБНО НАПРАВИТЬ ДЕКЛАРАЦИЮ 3-НДФЛ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7656" r="9890" b="65396"/>
          <a:stretch/>
        </p:blipFill>
        <p:spPr bwMode="auto">
          <a:xfrm>
            <a:off x="1518084" y="1851670"/>
            <a:ext cx="6130829" cy="14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79647" y="3363920"/>
            <a:ext cx="2543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СПОСОБЫ ВХОДА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pav-edin23.ru/wp-content/uploads/2020/08/20-08-2020_09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40962" y="4256821"/>
            <a:ext cx="1720794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02723" y="3870543"/>
            <a:ext cx="3197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УЧЕТНАЯ ЗАПИСЬ ЕСИА</a:t>
            </a:r>
            <a:endParaRPr lang="ru-RU" sz="16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9354" r="68343" b="82900"/>
          <a:stretch/>
        </p:blipFill>
        <p:spPr bwMode="auto">
          <a:xfrm>
            <a:off x="3778105" y="4256821"/>
            <a:ext cx="1546790" cy="5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99995" y="3870543"/>
            <a:ext cx="2146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ЛОГИН И ПАРОЛЬ</a:t>
            </a:r>
            <a:endParaRPr lang="ru-RU" sz="1600" dirty="0"/>
          </a:p>
        </p:txBody>
      </p:sp>
      <p:pic>
        <p:nvPicPr>
          <p:cNvPr id="21" name="Picture 8" descr="https://img2.freepng.ru/20180127/hlq/kisspng-usb-flash-drive-download-orange-usb-flash-drive-vector-5a6c388810a353.42429878151704180006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38183"/>
            <a:ext cx="1640992" cy="105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378686" y="3870543"/>
            <a:ext cx="349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ЭЛЕКТРОННАЯ ПОДПИСЬ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 rot="20174001">
            <a:off x="6697651" y="4298578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ЭЦП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0408" y="1458977"/>
            <a:ext cx="85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ЧЕРЕЗ ЛИЧНЫЙ КАБИНЕТ </a:t>
            </a:r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НАЛОГОПЛАТЕЛЬЩИКА БЕЗ ЛИЧНОГО ВИЗИТА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600" y="1057329"/>
            <a:ext cx="870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УДОБНО НАПРАВИТЬ ДЕКЛАРАЦИЮ 3-НДФЛ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3046" y="1907770"/>
            <a:ext cx="2543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СПОСОБЫ ВХОДА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0408" y="1458977"/>
            <a:ext cx="85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МОБИЛЬНОЕ ПРИЛОЖЕНИЕ «НАЛОГИ ФЛ» БЕЗ ЛИЧНОГО ВИЗИТА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47498" r="4191" b="46601"/>
          <a:stretch/>
        </p:blipFill>
        <p:spPr bwMode="auto">
          <a:xfrm>
            <a:off x="4573046" y="2381645"/>
            <a:ext cx="3019374" cy="3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55687" r="53483" b="38236"/>
          <a:stretch/>
        </p:blipFill>
        <p:spPr bwMode="auto">
          <a:xfrm>
            <a:off x="4573046" y="3014537"/>
            <a:ext cx="3019374" cy="7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5449" r="4027" b="38128"/>
          <a:stretch/>
        </p:blipFill>
        <p:spPr bwMode="auto">
          <a:xfrm>
            <a:off x="4573045" y="3996002"/>
            <a:ext cx="3019375" cy="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nalog.ru/cdn/image/1676316/origina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11081" r="22124"/>
          <a:stretch/>
        </p:blipFill>
        <p:spPr bwMode="auto">
          <a:xfrm>
            <a:off x="648771" y="1925435"/>
            <a:ext cx="3234127" cy="29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95</Words>
  <Application>Microsoft Office PowerPoint</Application>
  <PresentationFormat>Экран (16:9)</PresentationFormat>
  <Paragraphs>26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inet</dc:creator>
  <cp:lastModifiedBy>Шлеина Ирина Васильевна</cp:lastModifiedBy>
  <cp:revision>40</cp:revision>
  <dcterms:created xsi:type="dcterms:W3CDTF">2021-01-11T11:09:21Z</dcterms:created>
  <dcterms:modified xsi:type="dcterms:W3CDTF">2021-02-03T11:40:44Z</dcterms:modified>
</cp:coreProperties>
</file>